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compatMode="1" saveSubsetFonts="1">
  <p:sldMasterIdLst>
    <p:sldMasterId id="2147483660" r:id="rId1"/>
  </p:sldMasterIdLst>
  <p:sldIdLst>
    <p:sldId id="256" r:id="rId2"/>
    <p:sldId id="268" r:id="rId3"/>
    <p:sldId id="273" r:id="rId4"/>
    <p:sldId id="274" r:id="rId5"/>
    <p:sldId id="275" r:id="rId6"/>
    <p:sldId id="276" r:id="rId7"/>
    <p:sldId id="264" r:id="rId8"/>
    <p:sldId id="279" r:id="rId9"/>
    <p:sldId id="280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50"/>
    <p:restoredTop sz="93174" autoAdjust="0"/>
  </p:normalViewPr>
  <p:slideViewPr>
    <p:cSldViewPr snapToGrid="0" snapToObjects="1">
      <p:cViewPr varScale="1">
        <p:scale>
          <a:sx n="98" d="100"/>
          <a:sy n="98" d="100"/>
        </p:scale>
        <p:origin x="169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BFC33-C3D0-C54D-9FED-00E0377F10A6}" type="datetime4">
              <a:rPr lang="en-US"/>
              <a:pPr>
                <a:defRPr/>
              </a:pPr>
              <a:t>January 12,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C0447-6C87-1749-84E7-BF98843970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812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3A995-5910-1E4E-8A5E-17A0C00C6F06}" type="datetime4">
              <a:rPr lang="en-US"/>
              <a:pPr>
                <a:defRPr/>
              </a:pPr>
              <a:t>January 12,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87471-D67E-0A4C-9A46-A88F501E52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787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90F3C-A912-124E-8687-E87FD0867659}" type="datetime4">
              <a:rPr lang="en-US"/>
              <a:pPr>
                <a:defRPr/>
              </a:pPr>
              <a:t>January 12,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1594E-97B3-C34C-B794-CAA048EA48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01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ED972-BC40-F542-BB34-4FF986CB8E53}" type="datetime4">
              <a:rPr lang="en-US"/>
              <a:pPr>
                <a:defRPr/>
              </a:pPr>
              <a:t>January 12,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11B33-6986-1449-9E4C-F0C02C9FCE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78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D433F-F22C-C34F-987A-AE5D0D98447E}" type="datetime4">
              <a:rPr lang="en-US"/>
              <a:pPr>
                <a:defRPr/>
              </a:pPr>
              <a:t>January 12,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02F62-5CD0-A045-8061-C4FD015B5E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927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3667D-3C6C-1B4E-9AC5-E13314F0FAE0}" type="datetime4">
              <a:rPr lang="en-US"/>
              <a:pPr>
                <a:defRPr/>
              </a:pPr>
              <a:t>January 12, 2021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0C4CF-4E0F-E14E-987C-F6D8D10C5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964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EB3EE-6314-E54D-BDA7-4BE029A8E8E2}" type="datetime4">
              <a:rPr lang="en-US"/>
              <a:pPr>
                <a:defRPr/>
              </a:pPr>
              <a:t>January 12, 2021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D12B2-D457-2248-983F-3537506D06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44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3BE90-B7FC-9A4B-97C7-538089076E28}" type="datetime4">
              <a:rPr lang="en-US"/>
              <a:pPr>
                <a:defRPr/>
              </a:pPr>
              <a:t>January 12, 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3EFAA-3F2D-2E44-A79C-FED02893A0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408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747EA-51D5-484C-B090-B91A873861CA}" type="datetime4">
              <a:rPr lang="en-US"/>
              <a:pPr>
                <a:defRPr/>
              </a:pPr>
              <a:t>January 12, 2021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DF6CF-2DA5-814D-A14A-0484C55DBF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351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F5342-D12B-424C-8781-BA0ABDD48C9B}" type="datetime4">
              <a:rPr lang="en-US"/>
              <a:pPr>
                <a:defRPr/>
              </a:pPr>
              <a:t>January 12, 2021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EB367-19C2-8347-BDF0-20838A861F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933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D39F2-DF38-DA4C-906C-435C3CFCBDBE}" type="datetime4">
              <a:rPr lang="en-US"/>
              <a:pPr>
                <a:defRPr/>
              </a:pPr>
              <a:t>January 12, 2021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C7E4E-E100-A644-9CD9-03D55E9E09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211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4EFBF96-E66D-2F40-A1E1-7866F214880C}" type="datetime4">
              <a:rPr lang="en-US"/>
              <a:pPr>
                <a:defRPr/>
              </a:pPr>
              <a:t>January 12,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B3DE2F1-3663-9149-A1D2-4A41ADF8E4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3251200" y="6451600"/>
            <a:ext cx="2665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>
                <a:latin typeface="Century Gothic" charset="0"/>
                <a:cs typeface="Lucida Grande" charset="0"/>
              </a:rPr>
              <a:t>© Jessica Hall (Miss </a:t>
            </a:r>
            <a:r>
              <a:rPr lang="en-US" sz="1200" dirty="0" err="1">
                <a:latin typeface="Century Gothic" charset="0"/>
                <a:cs typeface="Lucida Grande" charset="0"/>
              </a:rPr>
              <a:t>Señorita</a:t>
            </a:r>
            <a:r>
              <a:rPr lang="en-US" sz="1200" dirty="0">
                <a:latin typeface="Century Gothic" charset="0"/>
                <a:cs typeface="Lucida Grande" charset="0"/>
              </a:rPr>
              <a:t>) 2014</a:t>
            </a:r>
            <a:endParaRPr lang="en-US" sz="1200" dirty="0">
              <a:latin typeface="Century Gothic" charset="0"/>
              <a:cs typeface="Century Gothic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9DF348-3A7F-8442-9867-4570A075D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45"/>
          <p:cNvSpPr txBox="1">
            <a:spLocks noChangeArrowheads="1"/>
          </p:cNvSpPr>
          <p:nvPr/>
        </p:nvSpPr>
        <p:spPr bwMode="auto">
          <a:xfrm>
            <a:off x="3278188" y="6380163"/>
            <a:ext cx="26654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>
                <a:latin typeface="Century Gothic" charset="0"/>
                <a:cs typeface="Lucida Grande" charset="0"/>
              </a:rPr>
              <a:t>© Jessica Hall (Miss </a:t>
            </a:r>
            <a:r>
              <a:rPr lang="en-US" sz="1200" dirty="0" err="1">
                <a:latin typeface="Century Gothic" charset="0"/>
                <a:cs typeface="Lucida Grande" charset="0"/>
              </a:rPr>
              <a:t>Señorita</a:t>
            </a:r>
            <a:r>
              <a:rPr lang="en-US" sz="1200" dirty="0">
                <a:latin typeface="Century Gothic" charset="0"/>
                <a:cs typeface="Lucida Grande" charset="0"/>
              </a:rPr>
              <a:t>) 2014</a:t>
            </a:r>
            <a:endParaRPr lang="en-US" sz="1200" dirty="0">
              <a:latin typeface="Century Gothic" charset="0"/>
              <a:cs typeface="Century Gothic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09336C-3104-AC40-B6E0-E92DA210E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14339" name="TextBox 17"/>
          <p:cNvSpPr txBox="1">
            <a:spLocks noChangeArrowheads="1"/>
          </p:cNvSpPr>
          <p:nvPr/>
        </p:nvSpPr>
        <p:spPr bwMode="auto">
          <a:xfrm>
            <a:off x="2276474" y="500751"/>
            <a:ext cx="1435101" cy="706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Paco</a:t>
            </a:r>
            <a:endParaRPr lang="en-US" sz="4000" b="1" dirty="0"/>
          </a:p>
        </p:txBody>
      </p:sp>
      <p:sp>
        <p:nvSpPr>
          <p:cNvPr id="14340" name="TextBox 18"/>
          <p:cNvSpPr txBox="1">
            <a:spLocks noChangeArrowheads="1"/>
          </p:cNvSpPr>
          <p:nvPr/>
        </p:nvSpPr>
        <p:spPr bwMode="auto">
          <a:xfrm>
            <a:off x="3698875" y="500751"/>
            <a:ext cx="102235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Ana</a:t>
            </a:r>
          </a:p>
        </p:txBody>
      </p:sp>
      <p:sp>
        <p:nvSpPr>
          <p:cNvPr id="14341" name="TextBox 21"/>
          <p:cNvSpPr txBox="1">
            <a:spLocks noChangeArrowheads="1"/>
          </p:cNvSpPr>
          <p:nvPr/>
        </p:nvSpPr>
        <p:spPr bwMode="auto">
          <a:xfrm>
            <a:off x="2293938" y="1128789"/>
            <a:ext cx="1593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Tomás</a:t>
            </a:r>
            <a:endParaRPr lang="en-US" sz="4000" b="1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3811588" y="1581226"/>
            <a:ext cx="4445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43" name="TextBox 23"/>
          <p:cNvSpPr txBox="1">
            <a:spLocks noChangeArrowheads="1"/>
          </p:cNvSpPr>
          <p:nvPr/>
        </p:nvSpPr>
        <p:spPr bwMode="auto">
          <a:xfrm>
            <a:off x="4216400" y="1128789"/>
            <a:ext cx="1428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María</a:t>
            </a:r>
            <a:endParaRPr lang="en-US" sz="4000" b="1" dirty="0"/>
          </a:p>
        </p:txBody>
      </p:sp>
      <p:sp>
        <p:nvSpPr>
          <p:cNvPr id="14344" name="TextBox 24"/>
          <p:cNvSpPr txBox="1">
            <a:spLocks noChangeArrowheads="1"/>
          </p:cNvSpPr>
          <p:nvPr/>
        </p:nvSpPr>
        <p:spPr bwMode="auto">
          <a:xfrm>
            <a:off x="4033838" y="1952625"/>
            <a:ext cx="765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YO</a:t>
            </a:r>
          </a:p>
        </p:txBody>
      </p:sp>
      <p:sp>
        <p:nvSpPr>
          <p:cNvPr id="14345" name="TextBox 25"/>
          <p:cNvSpPr txBox="1">
            <a:spLocks noChangeArrowheads="1"/>
          </p:cNvSpPr>
          <p:nvPr/>
        </p:nvSpPr>
        <p:spPr bwMode="auto">
          <a:xfrm>
            <a:off x="2625725" y="1952625"/>
            <a:ext cx="1203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Juan</a:t>
            </a:r>
          </a:p>
        </p:txBody>
      </p:sp>
      <p:sp>
        <p:nvSpPr>
          <p:cNvPr id="14346" name="TextBox 26"/>
          <p:cNvSpPr txBox="1">
            <a:spLocks noChangeArrowheads="1"/>
          </p:cNvSpPr>
          <p:nvPr/>
        </p:nvSpPr>
        <p:spPr bwMode="auto">
          <a:xfrm>
            <a:off x="5003800" y="1962150"/>
            <a:ext cx="13112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Carla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3578141" y="941388"/>
            <a:ext cx="0" cy="418346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991945" y="1581226"/>
            <a:ext cx="0" cy="2555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998788" y="1835227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009900" y="1836814"/>
            <a:ext cx="9525" cy="27463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227638" y="1836095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341217" y="930625"/>
            <a:ext cx="442912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0" y="419177"/>
            <a:ext cx="2187575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abuelo</a:t>
            </a:r>
            <a:endParaRPr lang="en-US" sz="4000" dirty="0"/>
          </a:p>
        </p:txBody>
      </p:sp>
      <p:sp>
        <p:nvSpPr>
          <p:cNvPr id="44" name="TextBox 43"/>
          <p:cNvSpPr txBox="1"/>
          <p:nvPr/>
        </p:nvSpPr>
        <p:spPr>
          <a:xfrm>
            <a:off x="4611688" y="419177"/>
            <a:ext cx="2316162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abuela</a:t>
            </a:r>
            <a:endParaRPr lang="en-US" sz="4000" dirty="0"/>
          </a:p>
        </p:txBody>
      </p:sp>
      <p:sp>
        <p:nvSpPr>
          <p:cNvPr id="45" name="TextBox 44"/>
          <p:cNvSpPr txBox="1"/>
          <p:nvPr/>
        </p:nvSpPr>
        <p:spPr>
          <a:xfrm>
            <a:off x="323850" y="1127202"/>
            <a:ext cx="1970088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padre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634038" y="1128789"/>
            <a:ext cx="223678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madre</a:t>
            </a:r>
            <a:endParaRPr lang="en-US" sz="4000" dirty="0"/>
          </a:p>
        </p:txBody>
      </p:sp>
      <p:sp>
        <p:nvSpPr>
          <p:cNvPr id="49" name="TextBox 48"/>
          <p:cNvSpPr txBox="1"/>
          <p:nvPr/>
        </p:nvSpPr>
        <p:spPr>
          <a:xfrm>
            <a:off x="-31750" y="1962150"/>
            <a:ext cx="2657475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hermano</a:t>
            </a:r>
            <a:endParaRPr lang="en-US" sz="4000" dirty="0"/>
          </a:p>
        </p:txBody>
      </p:sp>
      <p:sp>
        <p:nvSpPr>
          <p:cNvPr id="50" name="TextBox 49"/>
          <p:cNvSpPr txBox="1"/>
          <p:nvPr/>
        </p:nvSpPr>
        <p:spPr>
          <a:xfrm>
            <a:off x="6178550" y="1962150"/>
            <a:ext cx="2786063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hermana</a:t>
            </a:r>
            <a:endParaRPr lang="en-US" sz="4000" dirty="0"/>
          </a:p>
        </p:txBody>
      </p:sp>
      <p:cxnSp>
        <p:nvCxnSpPr>
          <p:cNvPr id="54" name="Straight Connector 53"/>
          <p:cNvCxnSpPr/>
          <p:nvPr/>
        </p:nvCxnSpPr>
        <p:spPr>
          <a:xfrm>
            <a:off x="4394200" y="1835227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498975" y="2574925"/>
            <a:ext cx="0" cy="1793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3509963" y="2754313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3511550" y="2740025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5730875" y="2754313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64" name="TextBox 62"/>
          <p:cNvSpPr txBox="1">
            <a:spLocks noChangeArrowheads="1"/>
          </p:cNvSpPr>
          <p:nvPr/>
        </p:nvSpPr>
        <p:spPr bwMode="auto">
          <a:xfrm>
            <a:off x="2860675" y="2843213"/>
            <a:ext cx="1136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José</a:t>
            </a:r>
          </a:p>
        </p:txBody>
      </p:sp>
      <p:sp>
        <p:nvSpPr>
          <p:cNvPr id="14365" name="TextBox 63"/>
          <p:cNvSpPr txBox="1">
            <a:spLocks noChangeArrowheads="1"/>
          </p:cNvSpPr>
          <p:nvPr/>
        </p:nvSpPr>
        <p:spPr bwMode="auto">
          <a:xfrm>
            <a:off x="4967288" y="2855913"/>
            <a:ext cx="13335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Silvia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400175" y="2855913"/>
            <a:ext cx="1490663" cy="7064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hijo</a:t>
            </a:r>
            <a:endParaRPr lang="en-US" sz="4000" dirty="0"/>
          </a:p>
        </p:txBody>
      </p:sp>
      <p:sp>
        <p:nvSpPr>
          <p:cNvPr id="68" name="TextBox 67"/>
          <p:cNvSpPr txBox="1"/>
          <p:nvPr/>
        </p:nvSpPr>
        <p:spPr>
          <a:xfrm>
            <a:off x="6178550" y="2855913"/>
            <a:ext cx="1619250" cy="70643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hija</a:t>
            </a:r>
            <a:endParaRPr lang="en-US" sz="4000" dirty="0"/>
          </a:p>
        </p:txBody>
      </p:sp>
      <p:sp>
        <p:nvSpPr>
          <p:cNvPr id="14368" name="TextBox 68"/>
          <p:cNvSpPr txBox="1">
            <a:spLocks noChangeArrowheads="1"/>
          </p:cNvSpPr>
          <p:nvPr/>
        </p:nvSpPr>
        <p:spPr bwMode="auto">
          <a:xfrm>
            <a:off x="1789113" y="3787775"/>
            <a:ext cx="18113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Manuel</a:t>
            </a:r>
          </a:p>
        </p:txBody>
      </p:sp>
      <p:sp>
        <p:nvSpPr>
          <p:cNvPr id="14369" name="TextBox 69"/>
          <p:cNvSpPr txBox="1">
            <a:spLocks noChangeArrowheads="1"/>
          </p:cNvSpPr>
          <p:nvPr/>
        </p:nvSpPr>
        <p:spPr bwMode="auto">
          <a:xfrm>
            <a:off x="3917950" y="3770313"/>
            <a:ext cx="11604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Julia</a:t>
            </a:r>
          </a:p>
        </p:txBody>
      </p:sp>
      <p:cxnSp>
        <p:nvCxnSpPr>
          <p:cNvPr id="72" name="Straight Connector 71"/>
          <p:cNvCxnSpPr/>
          <p:nvPr/>
        </p:nvCxnSpPr>
        <p:spPr>
          <a:xfrm>
            <a:off x="2178050" y="3670300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2168525" y="3652838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4391025" y="3652838"/>
            <a:ext cx="7938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0" y="3770313"/>
            <a:ext cx="1789113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nieto</a:t>
            </a:r>
            <a:endParaRPr lang="en-US" sz="4000" dirty="0"/>
          </a:p>
        </p:txBody>
      </p:sp>
      <p:sp>
        <p:nvSpPr>
          <p:cNvPr id="76" name="TextBox 75"/>
          <p:cNvSpPr txBox="1"/>
          <p:nvPr/>
        </p:nvSpPr>
        <p:spPr>
          <a:xfrm>
            <a:off x="4967288" y="3770313"/>
            <a:ext cx="192563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nieta</a:t>
            </a:r>
            <a:endParaRPr lang="en-US" sz="4000" dirty="0"/>
          </a:p>
        </p:txBody>
      </p:sp>
      <p:sp>
        <p:nvSpPr>
          <p:cNvPr id="78" name="TextBox 77"/>
          <p:cNvSpPr txBox="1"/>
          <p:nvPr/>
        </p:nvSpPr>
        <p:spPr>
          <a:xfrm>
            <a:off x="1296988" y="4708584"/>
            <a:ext cx="6573837" cy="7080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dirty="0"/>
              <a:t>¿</a:t>
            </a:r>
            <a:r>
              <a:rPr lang="en-US" sz="4000" dirty="0" err="1"/>
              <a:t>Quién</a:t>
            </a:r>
            <a:r>
              <a:rPr lang="en-US" sz="4000" dirty="0"/>
              <a:t> </a:t>
            </a:r>
            <a:r>
              <a:rPr lang="en-US" sz="4000" dirty="0" err="1"/>
              <a:t>es</a:t>
            </a:r>
            <a:r>
              <a:rPr lang="en-US" sz="4000" dirty="0"/>
              <a:t> la </a:t>
            </a:r>
            <a:r>
              <a:rPr lang="en-US" sz="4000" dirty="0" err="1"/>
              <a:t>madre</a:t>
            </a:r>
            <a:r>
              <a:rPr lang="en-US" sz="4000" dirty="0"/>
              <a:t> de Carla?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530350" y="5413780"/>
            <a:ext cx="6162675" cy="7080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dirty="0" err="1"/>
              <a:t>María</a:t>
            </a:r>
            <a:r>
              <a:rPr lang="en-US" sz="4000" dirty="0"/>
              <a:t> </a:t>
            </a:r>
            <a:r>
              <a:rPr lang="en-US" sz="4000" dirty="0" err="1"/>
              <a:t>es</a:t>
            </a:r>
            <a:r>
              <a:rPr lang="en-US" sz="4000" dirty="0"/>
              <a:t> la </a:t>
            </a:r>
            <a:r>
              <a:rPr lang="en-US" sz="4000" dirty="0" err="1"/>
              <a:t>madre</a:t>
            </a:r>
            <a:r>
              <a:rPr lang="en-US" sz="4000" dirty="0"/>
              <a:t> de Carla.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3335338" y="3473450"/>
            <a:ext cx="0" cy="1793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8" grpId="0" animBg="1"/>
      <p:bldP spid="49" grpId="0" animBg="1"/>
      <p:bldP spid="50" grpId="0" animBg="1"/>
      <p:bldP spid="65" grpId="0" animBg="1"/>
      <p:bldP spid="68" grpId="0" animBg="1"/>
      <p:bldP spid="75" grpId="0" animBg="1"/>
      <p:bldP spid="76" grpId="0" animBg="1"/>
      <p:bldP spid="78" grpId="0" animBg="1"/>
      <p:bldP spid="7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FD8942E9-3474-B644-9E08-9349B6ABB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14339" name="TextBox 17"/>
          <p:cNvSpPr txBox="1">
            <a:spLocks noChangeArrowheads="1"/>
          </p:cNvSpPr>
          <p:nvPr/>
        </p:nvSpPr>
        <p:spPr bwMode="auto">
          <a:xfrm>
            <a:off x="2276474" y="500751"/>
            <a:ext cx="1435101" cy="706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Paco</a:t>
            </a:r>
            <a:endParaRPr lang="en-US" sz="4000" b="1" dirty="0"/>
          </a:p>
        </p:txBody>
      </p:sp>
      <p:sp>
        <p:nvSpPr>
          <p:cNvPr id="14340" name="TextBox 18"/>
          <p:cNvSpPr txBox="1">
            <a:spLocks noChangeArrowheads="1"/>
          </p:cNvSpPr>
          <p:nvPr/>
        </p:nvSpPr>
        <p:spPr bwMode="auto">
          <a:xfrm>
            <a:off x="3698875" y="500751"/>
            <a:ext cx="102235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Ana</a:t>
            </a:r>
          </a:p>
        </p:txBody>
      </p:sp>
      <p:sp>
        <p:nvSpPr>
          <p:cNvPr id="14341" name="TextBox 21"/>
          <p:cNvSpPr txBox="1">
            <a:spLocks noChangeArrowheads="1"/>
          </p:cNvSpPr>
          <p:nvPr/>
        </p:nvSpPr>
        <p:spPr bwMode="auto">
          <a:xfrm>
            <a:off x="2293938" y="1128789"/>
            <a:ext cx="159385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Tomás</a:t>
            </a:r>
            <a:endParaRPr lang="en-US" sz="4000" b="1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3811588" y="1581226"/>
            <a:ext cx="4445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43" name="TextBox 23"/>
          <p:cNvSpPr txBox="1">
            <a:spLocks noChangeArrowheads="1"/>
          </p:cNvSpPr>
          <p:nvPr/>
        </p:nvSpPr>
        <p:spPr bwMode="auto">
          <a:xfrm>
            <a:off x="4216400" y="1128789"/>
            <a:ext cx="142875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María</a:t>
            </a:r>
            <a:endParaRPr lang="en-US" sz="4000" b="1" dirty="0"/>
          </a:p>
        </p:txBody>
      </p:sp>
      <p:sp>
        <p:nvSpPr>
          <p:cNvPr id="14344" name="TextBox 24"/>
          <p:cNvSpPr txBox="1">
            <a:spLocks noChangeArrowheads="1"/>
          </p:cNvSpPr>
          <p:nvPr/>
        </p:nvSpPr>
        <p:spPr bwMode="auto">
          <a:xfrm>
            <a:off x="4033838" y="1952625"/>
            <a:ext cx="765175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YO</a:t>
            </a:r>
          </a:p>
        </p:txBody>
      </p:sp>
      <p:sp>
        <p:nvSpPr>
          <p:cNvPr id="14345" name="TextBox 25"/>
          <p:cNvSpPr txBox="1">
            <a:spLocks noChangeArrowheads="1"/>
          </p:cNvSpPr>
          <p:nvPr/>
        </p:nvSpPr>
        <p:spPr bwMode="auto">
          <a:xfrm>
            <a:off x="2625725" y="1952625"/>
            <a:ext cx="1203325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Juan</a:t>
            </a:r>
          </a:p>
        </p:txBody>
      </p:sp>
      <p:sp>
        <p:nvSpPr>
          <p:cNvPr id="14346" name="TextBox 26"/>
          <p:cNvSpPr txBox="1">
            <a:spLocks noChangeArrowheads="1"/>
          </p:cNvSpPr>
          <p:nvPr/>
        </p:nvSpPr>
        <p:spPr bwMode="auto">
          <a:xfrm>
            <a:off x="5003800" y="1962150"/>
            <a:ext cx="1311275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Carla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3578141" y="941388"/>
            <a:ext cx="0" cy="418346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991945" y="1581226"/>
            <a:ext cx="0" cy="2555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998788" y="1835227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009900" y="1836814"/>
            <a:ext cx="9525" cy="27463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227638" y="1836095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341217" y="930625"/>
            <a:ext cx="442912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0" y="419177"/>
            <a:ext cx="2187575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abuelo</a:t>
            </a:r>
            <a:endParaRPr lang="en-US" sz="4000" dirty="0"/>
          </a:p>
        </p:txBody>
      </p:sp>
      <p:sp>
        <p:nvSpPr>
          <p:cNvPr id="44" name="TextBox 43"/>
          <p:cNvSpPr txBox="1"/>
          <p:nvPr/>
        </p:nvSpPr>
        <p:spPr>
          <a:xfrm>
            <a:off x="4611688" y="419177"/>
            <a:ext cx="2316162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abuela</a:t>
            </a:r>
            <a:endParaRPr lang="en-US" sz="4000" dirty="0"/>
          </a:p>
        </p:txBody>
      </p:sp>
      <p:sp>
        <p:nvSpPr>
          <p:cNvPr id="45" name="TextBox 44"/>
          <p:cNvSpPr txBox="1"/>
          <p:nvPr/>
        </p:nvSpPr>
        <p:spPr>
          <a:xfrm>
            <a:off x="323850" y="1127202"/>
            <a:ext cx="1970088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padre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634038" y="1128789"/>
            <a:ext cx="223678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madre</a:t>
            </a:r>
            <a:endParaRPr lang="en-US" sz="4000" dirty="0"/>
          </a:p>
        </p:txBody>
      </p:sp>
      <p:sp>
        <p:nvSpPr>
          <p:cNvPr id="49" name="TextBox 48"/>
          <p:cNvSpPr txBox="1"/>
          <p:nvPr/>
        </p:nvSpPr>
        <p:spPr>
          <a:xfrm>
            <a:off x="-31750" y="1962150"/>
            <a:ext cx="2657475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hermano</a:t>
            </a:r>
            <a:endParaRPr lang="en-US" sz="4000" dirty="0"/>
          </a:p>
        </p:txBody>
      </p:sp>
      <p:sp>
        <p:nvSpPr>
          <p:cNvPr id="50" name="TextBox 49"/>
          <p:cNvSpPr txBox="1"/>
          <p:nvPr/>
        </p:nvSpPr>
        <p:spPr>
          <a:xfrm>
            <a:off x="6178550" y="1962150"/>
            <a:ext cx="2786063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hermana</a:t>
            </a:r>
            <a:endParaRPr lang="en-US" sz="4000" dirty="0"/>
          </a:p>
        </p:txBody>
      </p:sp>
      <p:cxnSp>
        <p:nvCxnSpPr>
          <p:cNvPr id="54" name="Straight Connector 53"/>
          <p:cNvCxnSpPr/>
          <p:nvPr/>
        </p:nvCxnSpPr>
        <p:spPr>
          <a:xfrm>
            <a:off x="4394200" y="1835227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498975" y="2574925"/>
            <a:ext cx="0" cy="1793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3509963" y="2754313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3511550" y="2740025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5730875" y="2754313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64" name="TextBox 62"/>
          <p:cNvSpPr txBox="1">
            <a:spLocks noChangeArrowheads="1"/>
          </p:cNvSpPr>
          <p:nvPr/>
        </p:nvSpPr>
        <p:spPr bwMode="auto">
          <a:xfrm>
            <a:off x="2860675" y="2843213"/>
            <a:ext cx="1136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José</a:t>
            </a:r>
          </a:p>
        </p:txBody>
      </p:sp>
      <p:sp>
        <p:nvSpPr>
          <p:cNvPr id="14365" name="TextBox 63"/>
          <p:cNvSpPr txBox="1">
            <a:spLocks noChangeArrowheads="1"/>
          </p:cNvSpPr>
          <p:nvPr/>
        </p:nvSpPr>
        <p:spPr bwMode="auto">
          <a:xfrm>
            <a:off x="4967288" y="2855913"/>
            <a:ext cx="13335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Silvia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400175" y="2855913"/>
            <a:ext cx="1490663" cy="7064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hijo</a:t>
            </a:r>
            <a:endParaRPr lang="en-US" sz="4000" dirty="0"/>
          </a:p>
        </p:txBody>
      </p:sp>
      <p:sp>
        <p:nvSpPr>
          <p:cNvPr id="68" name="TextBox 67"/>
          <p:cNvSpPr txBox="1"/>
          <p:nvPr/>
        </p:nvSpPr>
        <p:spPr>
          <a:xfrm>
            <a:off x="6178550" y="2855913"/>
            <a:ext cx="1619250" cy="70643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hija</a:t>
            </a:r>
            <a:endParaRPr lang="en-US" sz="4000" dirty="0"/>
          </a:p>
        </p:txBody>
      </p:sp>
      <p:sp>
        <p:nvSpPr>
          <p:cNvPr id="14368" name="TextBox 68"/>
          <p:cNvSpPr txBox="1">
            <a:spLocks noChangeArrowheads="1"/>
          </p:cNvSpPr>
          <p:nvPr/>
        </p:nvSpPr>
        <p:spPr bwMode="auto">
          <a:xfrm>
            <a:off x="1789113" y="3787775"/>
            <a:ext cx="18113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Manuel</a:t>
            </a:r>
          </a:p>
        </p:txBody>
      </p:sp>
      <p:sp>
        <p:nvSpPr>
          <p:cNvPr id="14369" name="TextBox 69"/>
          <p:cNvSpPr txBox="1">
            <a:spLocks noChangeArrowheads="1"/>
          </p:cNvSpPr>
          <p:nvPr/>
        </p:nvSpPr>
        <p:spPr bwMode="auto">
          <a:xfrm>
            <a:off x="3917950" y="3770313"/>
            <a:ext cx="11604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Julia</a:t>
            </a:r>
          </a:p>
        </p:txBody>
      </p:sp>
      <p:cxnSp>
        <p:nvCxnSpPr>
          <p:cNvPr id="72" name="Straight Connector 71"/>
          <p:cNvCxnSpPr/>
          <p:nvPr/>
        </p:nvCxnSpPr>
        <p:spPr>
          <a:xfrm>
            <a:off x="2178050" y="3670300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2168525" y="3652838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4391025" y="3652838"/>
            <a:ext cx="7938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0" y="3770313"/>
            <a:ext cx="1789113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nieto</a:t>
            </a:r>
            <a:endParaRPr lang="en-US" sz="4000" dirty="0"/>
          </a:p>
        </p:txBody>
      </p:sp>
      <p:sp>
        <p:nvSpPr>
          <p:cNvPr id="76" name="TextBox 75"/>
          <p:cNvSpPr txBox="1"/>
          <p:nvPr/>
        </p:nvSpPr>
        <p:spPr>
          <a:xfrm>
            <a:off x="4967288" y="3770313"/>
            <a:ext cx="192563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nieta</a:t>
            </a:r>
            <a:endParaRPr lang="en-US" sz="4000" dirty="0"/>
          </a:p>
        </p:txBody>
      </p:sp>
      <p:sp>
        <p:nvSpPr>
          <p:cNvPr id="78" name="TextBox 77"/>
          <p:cNvSpPr txBox="1"/>
          <p:nvPr/>
        </p:nvSpPr>
        <p:spPr>
          <a:xfrm>
            <a:off x="1823456" y="4708584"/>
            <a:ext cx="552091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dirty="0"/>
              <a:t>¿</a:t>
            </a:r>
            <a:r>
              <a:rPr lang="en-US" sz="4000" dirty="0" err="1"/>
              <a:t>Quién</a:t>
            </a:r>
            <a:r>
              <a:rPr lang="en-US" sz="4000" dirty="0"/>
              <a:t> </a:t>
            </a:r>
            <a:r>
              <a:rPr lang="en-US" sz="4000" dirty="0" err="1"/>
              <a:t>es</a:t>
            </a:r>
            <a:r>
              <a:rPr lang="en-US" sz="4000" dirty="0"/>
              <a:t> el </a:t>
            </a:r>
            <a:r>
              <a:rPr lang="en-US" sz="4000" dirty="0" err="1"/>
              <a:t>hijo</a:t>
            </a:r>
            <a:r>
              <a:rPr lang="en-US" sz="4000" dirty="0"/>
              <a:t> de José?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854620" y="5413780"/>
            <a:ext cx="551415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dirty="0"/>
              <a:t>Manuel </a:t>
            </a:r>
            <a:r>
              <a:rPr lang="en-US" sz="4000" dirty="0" err="1"/>
              <a:t>es</a:t>
            </a:r>
            <a:r>
              <a:rPr lang="en-US" sz="4000" dirty="0"/>
              <a:t> el </a:t>
            </a:r>
            <a:r>
              <a:rPr lang="en-US" sz="4000" dirty="0" err="1"/>
              <a:t>hijo</a:t>
            </a:r>
            <a:r>
              <a:rPr lang="en-US" sz="4000" dirty="0"/>
              <a:t> de José.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3335338" y="3473450"/>
            <a:ext cx="0" cy="1793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013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56512D42-55C1-614F-8427-F59F879E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14339" name="TextBox 17"/>
          <p:cNvSpPr txBox="1">
            <a:spLocks noChangeArrowheads="1"/>
          </p:cNvSpPr>
          <p:nvPr/>
        </p:nvSpPr>
        <p:spPr bwMode="auto">
          <a:xfrm>
            <a:off x="2276474" y="500751"/>
            <a:ext cx="1435101" cy="706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Paco</a:t>
            </a:r>
            <a:endParaRPr lang="en-US" sz="4000" b="1" dirty="0"/>
          </a:p>
        </p:txBody>
      </p:sp>
      <p:sp>
        <p:nvSpPr>
          <p:cNvPr id="14340" name="TextBox 18"/>
          <p:cNvSpPr txBox="1">
            <a:spLocks noChangeArrowheads="1"/>
          </p:cNvSpPr>
          <p:nvPr/>
        </p:nvSpPr>
        <p:spPr bwMode="auto">
          <a:xfrm>
            <a:off x="3698875" y="500751"/>
            <a:ext cx="102235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Ana</a:t>
            </a:r>
          </a:p>
        </p:txBody>
      </p:sp>
      <p:sp>
        <p:nvSpPr>
          <p:cNvPr id="14341" name="TextBox 21"/>
          <p:cNvSpPr txBox="1">
            <a:spLocks noChangeArrowheads="1"/>
          </p:cNvSpPr>
          <p:nvPr/>
        </p:nvSpPr>
        <p:spPr bwMode="auto">
          <a:xfrm>
            <a:off x="2293938" y="1128789"/>
            <a:ext cx="1593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Tomás</a:t>
            </a:r>
            <a:endParaRPr lang="en-US" sz="4000" b="1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3811588" y="1581226"/>
            <a:ext cx="4445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43" name="TextBox 23"/>
          <p:cNvSpPr txBox="1">
            <a:spLocks noChangeArrowheads="1"/>
          </p:cNvSpPr>
          <p:nvPr/>
        </p:nvSpPr>
        <p:spPr bwMode="auto">
          <a:xfrm>
            <a:off x="4216400" y="1128789"/>
            <a:ext cx="1428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María</a:t>
            </a:r>
            <a:endParaRPr lang="en-US" sz="4000" b="1" dirty="0"/>
          </a:p>
        </p:txBody>
      </p:sp>
      <p:sp>
        <p:nvSpPr>
          <p:cNvPr id="14344" name="TextBox 24"/>
          <p:cNvSpPr txBox="1">
            <a:spLocks noChangeArrowheads="1"/>
          </p:cNvSpPr>
          <p:nvPr/>
        </p:nvSpPr>
        <p:spPr bwMode="auto">
          <a:xfrm>
            <a:off x="4033838" y="1952625"/>
            <a:ext cx="765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YO</a:t>
            </a:r>
          </a:p>
        </p:txBody>
      </p:sp>
      <p:sp>
        <p:nvSpPr>
          <p:cNvPr id="14345" name="TextBox 25"/>
          <p:cNvSpPr txBox="1">
            <a:spLocks noChangeArrowheads="1"/>
          </p:cNvSpPr>
          <p:nvPr/>
        </p:nvSpPr>
        <p:spPr bwMode="auto">
          <a:xfrm>
            <a:off x="2625725" y="1952625"/>
            <a:ext cx="1203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Juan</a:t>
            </a:r>
          </a:p>
        </p:txBody>
      </p:sp>
      <p:sp>
        <p:nvSpPr>
          <p:cNvPr id="14346" name="TextBox 26"/>
          <p:cNvSpPr txBox="1">
            <a:spLocks noChangeArrowheads="1"/>
          </p:cNvSpPr>
          <p:nvPr/>
        </p:nvSpPr>
        <p:spPr bwMode="auto">
          <a:xfrm>
            <a:off x="5003800" y="1962150"/>
            <a:ext cx="13112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Carla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3578141" y="941388"/>
            <a:ext cx="0" cy="418346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991945" y="1581226"/>
            <a:ext cx="0" cy="2555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998788" y="1835227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009900" y="1836814"/>
            <a:ext cx="9525" cy="27463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227638" y="1836095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341217" y="930625"/>
            <a:ext cx="442912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0" y="419177"/>
            <a:ext cx="2187575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abuelo</a:t>
            </a:r>
            <a:endParaRPr lang="en-US" sz="4000" dirty="0"/>
          </a:p>
        </p:txBody>
      </p:sp>
      <p:sp>
        <p:nvSpPr>
          <p:cNvPr id="44" name="TextBox 43"/>
          <p:cNvSpPr txBox="1"/>
          <p:nvPr/>
        </p:nvSpPr>
        <p:spPr>
          <a:xfrm>
            <a:off x="4611688" y="419177"/>
            <a:ext cx="2316162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abuela</a:t>
            </a:r>
            <a:endParaRPr lang="en-US" sz="4000" dirty="0"/>
          </a:p>
        </p:txBody>
      </p:sp>
      <p:sp>
        <p:nvSpPr>
          <p:cNvPr id="45" name="TextBox 44"/>
          <p:cNvSpPr txBox="1"/>
          <p:nvPr/>
        </p:nvSpPr>
        <p:spPr>
          <a:xfrm>
            <a:off x="323850" y="1127202"/>
            <a:ext cx="1970088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padre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634038" y="1128789"/>
            <a:ext cx="223678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madre</a:t>
            </a:r>
            <a:endParaRPr lang="en-US" sz="4000" dirty="0"/>
          </a:p>
        </p:txBody>
      </p:sp>
      <p:sp>
        <p:nvSpPr>
          <p:cNvPr id="49" name="TextBox 48"/>
          <p:cNvSpPr txBox="1"/>
          <p:nvPr/>
        </p:nvSpPr>
        <p:spPr>
          <a:xfrm>
            <a:off x="-31750" y="1962150"/>
            <a:ext cx="2657475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hermano</a:t>
            </a:r>
            <a:endParaRPr lang="en-US" sz="4000" dirty="0"/>
          </a:p>
        </p:txBody>
      </p:sp>
      <p:sp>
        <p:nvSpPr>
          <p:cNvPr id="50" name="TextBox 49"/>
          <p:cNvSpPr txBox="1"/>
          <p:nvPr/>
        </p:nvSpPr>
        <p:spPr>
          <a:xfrm>
            <a:off x="6178550" y="1962150"/>
            <a:ext cx="2786063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hermana</a:t>
            </a:r>
            <a:endParaRPr lang="en-US" sz="4000" dirty="0"/>
          </a:p>
        </p:txBody>
      </p:sp>
      <p:cxnSp>
        <p:nvCxnSpPr>
          <p:cNvPr id="54" name="Straight Connector 53"/>
          <p:cNvCxnSpPr/>
          <p:nvPr/>
        </p:nvCxnSpPr>
        <p:spPr>
          <a:xfrm>
            <a:off x="4394200" y="1835227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498975" y="2574925"/>
            <a:ext cx="0" cy="1793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3509963" y="2754313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3511550" y="2740025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5730875" y="2754313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64" name="TextBox 62"/>
          <p:cNvSpPr txBox="1">
            <a:spLocks noChangeArrowheads="1"/>
          </p:cNvSpPr>
          <p:nvPr/>
        </p:nvSpPr>
        <p:spPr bwMode="auto">
          <a:xfrm>
            <a:off x="2860675" y="2843213"/>
            <a:ext cx="1136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José</a:t>
            </a:r>
          </a:p>
        </p:txBody>
      </p:sp>
      <p:sp>
        <p:nvSpPr>
          <p:cNvPr id="14365" name="TextBox 63"/>
          <p:cNvSpPr txBox="1">
            <a:spLocks noChangeArrowheads="1"/>
          </p:cNvSpPr>
          <p:nvPr/>
        </p:nvSpPr>
        <p:spPr bwMode="auto">
          <a:xfrm>
            <a:off x="4967288" y="2855913"/>
            <a:ext cx="13335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Silvia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400175" y="2855913"/>
            <a:ext cx="1490663" cy="7064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hijo</a:t>
            </a:r>
            <a:endParaRPr lang="en-US" sz="4000" dirty="0"/>
          </a:p>
        </p:txBody>
      </p:sp>
      <p:sp>
        <p:nvSpPr>
          <p:cNvPr id="68" name="TextBox 67"/>
          <p:cNvSpPr txBox="1"/>
          <p:nvPr/>
        </p:nvSpPr>
        <p:spPr>
          <a:xfrm>
            <a:off x="6178550" y="2855913"/>
            <a:ext cx="1619250" cy="70643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hija</a:t>
            </a:r>
            <a:endParaRPr lang="en-US" sz="4000" dirty="0"/>
          </a:p>
        </p:txBody>
      </p:sp>
      <p:sp>
        <p:nvSpPr>
          <p:cNvPr id="14368" name="TextBox 68"/>
          <p:cNvSpPr txBox="1">
            <a:spLocks noChangeArrowheads="1"/>
          </p:cNvSpPr>
          <p:nvPr/>
        </p:nvSpPr>
        <p:spPr bwMode="auto">
          <a:xfrm>
            <a:off x="1789113" y="3787775"/>
            <a:ext cx="18113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Manuel</a:t>
            </a:r>
          </a:p>
        </p:txBody>
      </p:sp>
      <p:sp>
        <p:nvSpPr>
          <p:cNvPr id="14369" name="TextBox 69"/>
          <p:cNvSpPr txBox="1">
            <a:spLocks noChangeArrowheads="1"/>
          </p:cNvSpPr>
          <p:nvPr/>
        </p:nvSpPr>
        <p:spPr bwMode="auto">
          <a:xfrm>
            <a:off x="3917950" y="3770313"/>
            <a:ext cx="11604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Julia</a:t>
            </a:r>
          </a:p>
        </p:txBody>
      </p:sp>
      <p:cxnSp>
        <p:nvCxnSpPr>
          <p:cNvPr id="72" name="Straight Connector 71"/>
          <p:cNvCxnSpPr/>
          <p:nvPr/>
        </p:nvCxnSpPr>
        <p:spPr>
          <a:xfrm>
            <a:off x="2178050" y="3670300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2168525" y="3652838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4391025" y="3652838"/>
            <a:ext cx="7938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0" y="3770313"/>
            <a:ext cx="1789113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nieto</a:t>
            </a:r>
            <a:endParaRPr lang="en-US" sz="4000" dirty="0"/>
          </a:p>
        </p:txBody>
      </p:sp>
      <p:sp>
        <p:nvSpPr>
          <p:cNvPr id="76" name="TextBox 75"/>
          <p:cNvSpPr txBox="1"/>
          <p:nvPr/>
        </p:nvSpPr>
        <p:spPr>
          <a:xfrm>
            <a:off x="4967288" y="3770313"/>
            <a:ext cx="192563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nieta</a:t>
            </a:r>
            <a:endParaRPr lang="en-US" sz="4000" dirty="0"/>
          </a:p>
        </p:txBody>
      </p:sp>
      <p:sp>
        <p:nvSpPr>
          <p:cNvPr id="78" name="TextBox 77"/>
          <p:cNvSpPr txBox="1"/>
          <p:nvPr/>
        </p:nvSpPr>
        <p:spPr>
          <a:xfrm>
            <a:off x="1430976" y="4708584"/>
            <a:ext cx="630588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dirty="0"/>
              <a:t>¿</a:t>
            </a:r>
            <a:r>
              <a:rPr lang="en-US" sz="4000" dirty="0" err="1"/>
              <a:t>Quién</a:t>
            </a:r>
            <a:r>
              <a:rPr lang="en-US" sz="4000" dirty="0"/>
              <a:t> </a:t>
            </a:r>
            <a:r>
              <a:rPr lang="en-US" sz="4000" dirty="0" err="1"/>
              <a:t>es</a:t>
            </a:r>
            <a:r>
              <a:rPr lang="en-US" sz="4000" dirty="0"/>
              <a:t> la </a:t>
            </a:r>
            <a:r>
              <a:rPr lang="en-US" sz="4000" dirty="0" err="1"/>
              <a:t>abuela</a:t>
            </a:r>
            <a:r>
              <a:rPr lang="en-US" sz="4000" dirty="0"/>
              <a:t> de Carla?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854251" y="5413780"/>
            <a:ext cx="5514901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dirty="0"/>
              <a:t>Ana </a:t>
            </a:r>
            <a:r>
              <a:rPr lang="en-US" sz="4000" dirty="0" err="1"/>
              <a:t>es</a:t>
            </a:r>
            <a:r>
              <a:rPr lang="en-US" sz="4000" dirty="0"/>
              <a:t> la </a:t>
            </a:r>
            <a:r>
              <a:rPr lang="en-US" sz="4000" dirty="0" err="1"/>
              <a:t>abuela</a:t>
            </a:r>
            <a:r>
              <a:rPr lang="en-US" sz="4000" dirty="0"/>
              <a:t> de Carla.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3335338" y="3473450"/>
            <a:ext cx="0" cy="1793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26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A6473248-FC61-7340-A8C9-DAA19BA99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14339" name="TextBox 17"/>
          <p:cNvSpPr txBox="1">
            <a:spLocks noChangeArrowheads="1"/>
          </p:cNvSpPr>
          <p:nvPr/>
        </p:nvSpPr>
        <p:spPr bwMode="auto">
          <a:xfrm>
            <a:off x="2276475" y="500751"/>
            <a:ext cx="1422400" cy="706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Paco</a:t>
            </a:r>
            <a:endParaRPr lang="en-US" sz="4000" b="1" dirty="0"/>
          </a:p>
        </p:txBody>
      </p:sp>
      <p:sp>
        <p:nvSpPr>
          <p:cNvPr id="14340" name="TextBox 18"/>
          <p:cNvSpPr txBox="1">
            <a:spLocks noChangeArrowheads="1"/>
          </p:cNvSpPr>
          <p:nvPr/>
        </p:nvSpPr>
        <p:spPr bwMode="auto">
          <a:xfrm>
            <a:off x="3698875" y="500751"/>
            <a:ext cx="102235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Ana</a:t>
            </a:r>
          </a:p>
        </p:txBody>
      </p:sp>
      <p:sp>
        <p:nvSpPr>
          <p:cNvPr id="14341" name="TextBox 21"/>
          <p:cNvSpPr txBox="1">
            <a:spLocks noChangeArrowheads="1"/>
          </p:cNvSpPr>
          <p:nvPr/>
        </p:nvSpPr>
        <p:spPr bwMode="auto">
          <a:xfrm>
            <a:off x="2293938" y="1128789"/>
            <a:ext cx="1593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Tomás</a:t>
            </a:r>
            <a:endParaRPr lang="en-US" sz="4000" b="1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3811588" y="1581226"/>
            <a:ext cx="4445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43" name="TextBox 23"/>
          <p:cNvSpPr txBox="1">
            <a:spLocks noChangeArrowheads="1"/>
          </p:cNvSpPr>
          <p:nvPr/>
        </p:nvSpPr>
        <p:spPr bwMode="auto">
          <a:xfrm>
            <a:off x="4216400" y="1128789"/>
            <a:ext cx="1428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María</a:t>
            </a:r>
            <a:endParaRPr lang="en-US" sz="4000" b="1" dirty="0"/>
          </a:p>
        </p:txBody>
      </p:sp>
      <p:sp>
        <p:nvSpPr>
          <p:cNvPr id="14344" name="TextBox 24"/>
          <p:cNvSpPr txBox="1">
            <a:spLocks noChangeArrowheads="1"/>
          </p:cNvSpPr>
          <p:nvPr/>
        </p:nvSpPr>
        <p:spPr bwMode="auto">
          <a:xfrm>
            <a:off x="4033838" y="1952625"/>
            <a:ext cx="765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YO</a:t>
            </a:r>
          </a:p>
        </p:txBody>
      </p:sp>
      <p:sp>
        <p:nvSpPr>
          <p:cNvPr id="14345" name="TextBox 25"/>
          <p:cNvSpPr txBox="1">
            <a:spLocks noChangeArrowheads="1"/>
          </p:cNvSpPr>
          <p:nvPr/>
        </p:nvSpPr>
        <p:spPr bwMode="auto">
          <a:xfrm>
            <a:off x="2625725" y="1952625"/>
            <a:ext cx="1203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Juan</a:t>
            </a:r>
          </a:p>
        </p:txBody>
      </p:sp>
      <p:sp>
        <p:nvSpPr>
          <p:cNvPr id="14346" name="TextBox 26"/>
          <p:cNvSpPr txBox="1">
            <a:spLocks noChangeArrowheads="1"/>
          </p:cNvSpPr>
          <p:nvPr/>
        </p:nvSpPr>
        <p:spPr bwMode="auto">
          <a:xfrm>
            <a:off x="5003800" y="1962150"/>
            <a:ext cx="13112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Carla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3578141" y="941388"/>
            <a:ext cx="0" cy="418346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991945" y="1581226"/>
            <a:ext cx="0" cy="2555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998788" y="1835227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009900" y="1836814"/>
            <a:ext cx="9525" cy="27463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227638" y="1836095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341217" y="930625"/>
            <a:ext cx="442912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0" y="419177"/>
            <a:ext cx="2187575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abuelo</a:t>
            </a:r>
            <a:endParaRPr lang="en-US" sz="4000" dirty="0"/>
          </a:p>
        </p:txBody>
      </p:sp>
      <p:sp>
        <p:nvSpPr>
          <p:cNvPr id="44" name="TextBox 43"/>
          <p:cNvSpPr txBox="1"/>
          <p:nvPr/>
        </p:nvSpPr>
        <p:spPr>
          <a:xfrm>
            <a:off x="4611688" y="419177"/>
            <a:ext cx="2316162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abuela</a:t>
            </a:r>
            <a:endParaRPr lang="en-US" sz="4000" dirty="0"/>
          </a:p>
        </p:txBody>
      </p:sp>
      <p:sp>
        <p:nvSpPr>
          <p:cNvPr id="45" name="TextBox 44"/>
          <p:cNvSpPr txBox="1"/>
          <p:nvPr/>
        </p:nvSpPr>
        <p:spPr>
          <a:xfrm>
            <a:off x="323850" y="1127202"/>
            <a:ext cx="1970088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padre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634038" y="1128789"/>
            <a:ext cx="223678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madre</a:t>
            </a:r>
            <a:endParaRPr lang="en-US" sz="4000" dirty="0"/>
          </a:p>
        </p:txBody>
      </p:sp>
      <p:sp>
        <p:nvSpPr>
          <p:cNvPr id="49" name="TextBox 48"/>
          <p:cNvSpPr txBox="1"/>
          <p:nvPr/>
        </p:nvSpPr>
        <p:spPr>
          <a:xfrm>
            <a:off x="-31750" y="1962150"/>
            <a:ext cx="2657475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hermano</a:t>
            </a:r>
            <a:endParaRPr lang="en-US" sz="4000" dirty="0"/>
          </a:p>
        </p:txBody>
      </p:sp>
      <p:sp>
        <p:nvSpPr>
          <p:cNvPr id="50" name="TextBox 49"/>
          <p:cNvSpPr txBox="1"/>
          <p:nvPr/>
        </p:nvSpPr>
        <p:spPr>
          <a:xfrm>
            <a:off x="6178550" y="1962150"/>
            <a:ext cx="2786063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hermana</a:t>
            </a:r>
            <a:endParaRPr lang="en-US" sz="4000" dirty="0"/>
          </a:p>
        </p:txBody>
      </p:sp>
      <p:cxnSp>
        <p:nvCxnSpPr>
          <p:cNvPr id="54" name="Straight Connector 53"/>
          <p:cNvCxnSpPr/>
          <p:nvPr/>
        </p:nvCxnSpPr>
        <p:spPr>
          <a:xfrm>
            <a:off x="4394200" y="1835227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498975" y="2574925"/>
            <a:ext cx="0" cy="1793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3509963" y="2754313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3511550" y="2740025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5730875" y="2754313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64" name="TextBox 62"/>
          <p:cNvSpPr txBox="1">
            <a:spLocks noChangeArrowheads="1"/>
          </p:cNvSpPr>
          <p:nvPr/>
        </p:nvSpPr>
        <p:spPr bwMode="auto">
          <a:xfrm>
            <a:off x="2860675" y="2843213"/>
            <a:ext cx="1136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José</a:t>
            </a:r>
          </a:p>
        </p:txBody>
      </p:sp>
      <p:sp>
        <p:nvSpPr>
          <p:cNvPr id="14365" name="TextBox 63"/>
          <p:cNvSpPr txBox="1">
            <a:spLocks noChangeArrowheads="1"/>
          </p:cNvSpPr>
          <p:nvPr/>
        </p:nvSpPr>
        <p:spPr bwMode="auto">
          <a:xfrm>
            <a:off x="4967288" y="2855913"/>
            <a:ext cx="13335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Silvia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400175" y="2855913"/>
            <a:ext cx="1490663" cy="7064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hijo</a:t>
            </a:r>
            <a:endParaRPr lang="en-US" sz="4000" dirty="0"/>
          </a:p>
        </p:txBody>
      </p:sp>
      <p:sp>
        <p:nvSpPr>
          <p:cNvPr id="68" name="TextBox 67"/>
          <p:cNvSpPr txBox="1"/>
          <p:nvPr/>
        </p:nvSpPr>
        <p:spPr>
          <a:xfrm>
            <a:off x="6178550" y="2855913"/>
            <a:ext cx="1619250" cy="70643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hija</a:t>
            </a:r>
            <a:endParaRPr lang="en-US" sz="4000" dirty="0"/>
          </a:p>
        </p:txBody>
      </p:sp>
      <p:sp>
        <p:nvSpPr>
          <p:cNvPr id="14368" name="TextBox 68"/>
          <p:cNvSpPr txBox="1">
            <a:spLocks noChangeArrowheads="1"/>
          </p:cNvSpPr>
          <p:nvPr/>
        </p:nvSpPr>
        <p:spPr bwMode="auto">
          <a:xfrm>
            <a:off x="1789113" y="3787775"/>
            <a:ext cx="18113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Manuel</a:t>
            </a:r>
          </a:p>
        </p:txBody>
      </p:sp>
      <p:sp>
        <p:nvSpPr>
          <p:cNvPr id="14369" name="TextBox 69"/>
          <p:cNvSpPr txBox="1">
            <a:spLocks noChangeArrowheads="1"/>
          </p:cNvSpPr>
          <p:nvPr/>
        </p:nvSpPr>
        <p:spPr bwMode="auto">
          <a:xfrm>
            <a:off x="3917950" y="3770313"/>
            <a:ext cx="11604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Julia</a:t>
            </a:r>
          </a:p>
        </p:txBody>
      </p:sp>
      <p:cxnSp>
        <p:nvCxnSpPr>
          <p:cNvPr id="72" name="Straight Connector 71"/>
          <p:cNvCxnSpPr/>
          <p:nvPr/>
        </p:nvCxnSpPr>
        <p:spPr>
          <a:xfrm>
            <a:off x="2178050" y="3670300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2168525" y="3652838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4391025" y="3652838"/>
            <a:ext cx="7938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0" y="3770313"/>
            <a:ext cx="1789113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nieto</a:t>
            </a:r>
            <a:endParaRPr lang="en-US" sz="4000" dirty="0"/>
          </a:p>
        </p:txBody>
      </p:sp>
      <p:sp>
        <p:nvSpPr>
          <p:cNvPr id="76" name="TextBox 75"/>
          <p:cNvSpPr txBox="1"/>
          <p:nvPr/>
        </p:nvSpPr>
        <p:spPr>
          <a:xfrm>
            <a:off x="4967288" y="3770313"/>
            <a:ext cx="192563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nieta</a:t>
            </a:r>
            <a:endParaRPr lang="en-US" sz="4000" dirty="0"/>
          </a:p>
        </p:txBody>
      </p:sp>
      <p:sp>
        <p:nvSpPr>
          <p:cNvPr id="78" name="TextBox 77"/>
          <p:cNvSpPr txBox="1"/>
          <p:nvPr/>
        </p:nvSpPr>
        <p:spPr>
          <a:xfrm>
            <a:off x="1178380" y="4708584"/>
            <a:ext cx="681107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dirty="0"/>
              <a:t>¿</a:t>
            </a:r>
            <a:r>
              <a:rPr lang="en-US" sz="4000" dirty="0" err="1"/>
              <a:t>Quién</a:t>
            </a:r>
            <a:r>
              <a:rPr lang="en-US" sz="4000" dirty="0"/>
              <a:t> </a:t>
            </a:r>
            <a:r>
              <a:rPr lang="en-US" sz="4000" dirty="0" err="1"/>
              <a:t>es</a:t>
            </a:r>
            <a:r>
              <a:rPr lang="en-US" sz="4000" dirty="0"/>
              <a:t> el </a:t>
            </a:r>
            <a:r>
              <a:rPr lang="en-US" sz="4000" dirty="0" err="1"/>
              <a:t>hermano</a:t>
            </a:r>
            <a:r>
              <a:rPr lang="en-US" sz="4000" dirty="0"/>
              <a:t> de Carla?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533530" y="5413780"/>
            <a:ext cx="615635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dirty="0"/>
              <a:t>Juan </a:t>
            </a:r>
            <a:r>
              <a:rPr lang="en-US" sz="4000" dirty="0" err="1"/>
              <a:t>es</a:t>
            </a:r>
            <a:r>
              <a:rPr lang="en-US" sz="4000" dirty="0"/>
              <a:t> el </a:t>
            </a:r>
            <a:r>
              <a:rPr lang="en-US" sz="4000" dirty="0" err="1"/>
              <a:t>hermano</a:t>
            </a:r>
            <a:r>
              <a:rPr lang="en-US" sz="4000" dirty="0"/>
              <a:t> de Carla.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3335338" y="3473450"/>
            <a:ext cx="0" cy="1793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229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45"/>
          <p:cNvSpPr txBox="1">
            <a:spLocks noChangeArrowheads="1"/>
          </p:cNvSpPr>
          <p:nvPr/>
        </p:nvSpPr>
        <p:spPr bwMode="auto">
          <a:xfrm>
            <a:off x="3278188" y="6380163"/>
            <a:ext cx="26654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>
                <a:latin typeface="Century Gothic" charset="0"/>
                <a:cs typeface="Lucida Grande" charset="0"/>
              </a:rPr>
              <a:t>© Jessica Hall (Miss </a:t>
            </a:r>
            <a:r>
              <a:rPr lang="en-US" sz="1200" dirty="0" err="1">
                <a:latin typeface="Century Gothic" charset="0"/>
                <a:cs typeface="Lucida Grande" charset="0"/>
              </a:rPr>
              <a:t>Señorita</a:t>
            </a:r>
            <a:r>
              <a:rPr lang="en-US" sz="1200" dirty="0">
                <a:latin typeface="Century Gothic" charset="0"/>
                <a:cs typeface="Lucida Grande" charset="0"/>
              </a:rPr>
              <a:t>) 2014</a:t>
            </a:r>
            <a:endParaRPr lang="en-US" sz="1200" dirty="0">
              <a:latin typeface="Century Gothic" charset="0"/>
              <a:cs typeface="Century Gothic" charset="0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18BA16CE-D67C-554E-B564-7C46AF0C68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9131300" cy="6845300"/>
          </a:xfrm>
          <a:prstGeom prst="rect">
            <a:avLst/>
          </a:prstGeom>
        </p:spPr>
      </p:pic>
      <p:sp>
        <p:nvSpPr>
          <p:cNvPr id="14339" name="TextBox 17"/>
          <p:cNvSpPr txBox="1">
            <a:spLocks noChangeArrowheads="1"/>
          </p:cNvSpPr>
          <p:nvPr/>
        </p:nvSpPr>
        <p:spPr bwMode="auto">
          <a:xfrm>
            <a:off x="2276475" y="500751"/>
            <a:ext cx="1422400" cy="706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Paco</a:t>
            </a:r>
            <a:endParaRPr lang="en-US" sz="4000" b="1" dirty="0"/>
          </a:p>
        </p:txBody>
      </p:sp>
      <p:sp>
        <p:nvSpPr>
          <p:cNvPr id="14340" name="TextBox 18"/>
          <p:cNvSpPr txBox="1">
            <a:spLocks noChangeArrowheads="1"/>
          </p:cNvSpPr>
          <p:nvPr/>
        </p:nvSpPr>
        <p:spPr bwMode="auto">
          <a:xfrm>
            <a:off x="3698875" y="500751"/>
            <a:ext cx="102235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Ana</a:t>
            </a:r>
          </a:p>
        </p:txBody>
      </p:sp>
      <p:sp>
        <p:nvSpPr>
          <p:cNvPr id="14341" name="TextBox 21"/>
          <p:cNvSpPr txBox="1">
            <a:spLocks noChangeArrowheads="1"/>
          </p:cNvSpPr>
          <p:nvPr/>
        </p:nvSpPr>
        <p:spPr bwMode="auto">
          <a:xfrm>
            <a:off x="2293938" y="1128789"/>
            <a:ext cx="1593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Tomás</a:t>
            </a:r>
            <a:endParaRPr lang="en-US" sz="4000" b="1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3811588" y="1581226"/>
            <a:ext cx="4445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43" name="TextBox 23"/>
          <p:cNvSpPr txBox="1">
            <a:spLocks noChangeArrowheads="1"/>
          </p:cNvSpPr>
          <p:nvPr/>
        </p:nvSpPr>
        <p:spPr bwMode="auto">
          <a:xfrm>
            <a:off x="4216400" y="1128789"/>
            <a:ext cx="1428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María</a:t>
            </a:r>
            <a:endParaRPr lang="en-US" sz="4000" b="1" dirty="0"/>
          </a:p>
        </p:txBody>
      </p:sp>
      <p:sp>
        <p:nvSpPr>
          <p:cNvPr id="14344" name="TextBox 24"/>
          <p:cNvSpPr txBox="1">
            <a:spLocks noChangeArrowheads="1"/>
          </p:cNvSpPr>
          <p:nvPr/>
        </p:nvSpPr>
        <p:spPr bwMode="auto">
          <a:xfrm>
            <a:off x="4033838" y="1952625"/>
            <a:ext cx="765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YO</a:t>
            </a:r>
          </a:p>
        </p:txBody>
      </p:sp>
      <p:sp>
        <p:nvSpPr>
          <p:cNvPr id="14345" name="TextBox 25"/>
          <p:cNvSpPr txBox="1">
            <a:spLocks noChangeArrowheads="1"/>
          </p:cNvSpPr>
          <p:nvPr/>
        </p:nvSpPr>
        <p:spPr bwMode="auto">
          <a:xfrm>
            <a:off x="2625725" y="1952625"/>
            <a:ext cx="1203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Juan</a:t>
            </a:r>
          </a:p>
        </p:txBody>
      </p:sp>
      <p:sp>
        <p:nvSpPr>
          <p:cNvPr id="14346" name="TextBox 26"/>
          <p:cNvSpPr txBox="1">
            <a:spLocks noChangeArrowheads="1"/>
          </p:cNvSpPr>
          <p:nvPr/>
        </p:nvSpPr>
        <p:spPr bwMode="auto">
          <a:xfrm>
            <a:off x="5003800" y="1962150"/>
            <a:ext cx="13112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Carla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3578141" y="941388"/>
            <a:ext cx="0" cy="418346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991945" y="1581226"/>
            <a:ext cx="0" cy="2555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998788" y="1835227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009900" y="1836814"/>
            <a:ext cx="9525" cy="27463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227638" y="1836095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341217" y="930625"/>
            <a:ext cx="442912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0" y="419177"/>
            <a:ext cx="2187575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abuelo</a:t>
            </a:r>
            <a:endParaRPr lang="en-US" sz="4000" dirty="0"/>
          </a:p>
        </p:txBody>
      </p:sp>
      <p:sp>
        <p:nvSpPr>
          <p:cNvPr id="44" name="TextBox 43"/>
          <p:cNvSpPr txBox="1"/>
          <p:nvPr/>
        </p:nvSpPr>
        <p:spPr>
          <a:xfrm>
            <a:off x="4611688" y="419177"/>
            <a:ext cx="2316162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abuela</a:t>
            </a:r>
            <a:endParaRPr lang="en-US" sz="4000" dirty="0"/>
          </a:p>
        </p:txBody>
      </p:sp>
      <p:sp>
        <p:nvSpPr>
          <p:cNvPr id="45" name="TextBox 44"/>
          <p:cNvSpPr txBox="1"/>
          <p:nvPr/>
        </p:nvSpPr>
        <p:spPr>
          <a:xfrm>
            <a:off x="323850" y="1127202"/>
            <a:ext cx="1970088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padre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634038" y="1128789"/>
            <a:ext cx="223678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madre</a:t>
            </a:r>
            <a:endParaRPr lang="en-US" sz="4000" dirty="0"/>
          </a:p>
        </p:txBody>
      </p:sp>
      <p:sp>
        <p:nvSpPr>
          <p:cNvPr id="49" name="TextBox 48"/>
          <p:cNvSpPr txBox="1"/>
          <p:nvPr/>
        </p:nvSpPr>
        <p:spPr>
          <a:xfrm>
            <a:off x="-31750" y="1962150"/>
            <a:ext cx="2657475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hermano</a:t>
            </a:r>
            <a:endParaRPr lang="en-US" sz="4000" dirty="0"/>
          </a:p>
        </p:txBody>
      </p:sp>
      <p:sp>
        <p:nvSpPr>
          <p:cNvPr id="50" name="TextBox 49"/>
          <p:cNvSpPr txBox="1"/>
          <p:nvPr/>
        </p:nvSpPr>
        <p:spPr>
          <a:xfrm>
            <a:off x="6178550" y="1962150"/>
            <a:ext cx="2786063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hermana</a:t>
            </a:r>
            <a:endParaRPr lang="en-US" sz="4000" dirty="0"/>
          </a:p>
        </p:txBody>
      </p:sp>
      <p:cxnSp>
        <p:nvCxnSpPr>
          <p:cNvPr id="54" name="Straight Connector 53"/>
          <p:cNvCxnSpPr/>
          <p:nvPr/>
        </p:nvCxnSpPr>
        <p:spPr>
          <a:xfrm>
            <a:off x="4394200" y="1835227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498975" y="2574925"/>
            <a:ext cx="0" cy="1793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3509963" y="2754313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3511550" y="2740025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5730875" y="2754313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64" name="TextBox 62"/>
          <p:cNvSpPr txBox="1">
            <a:spLocks noChangeArrowheads="1"/>
          </p:cNvSpPr>
          <p:nvPr/>
        </p:nvSpPr>
        <p:spPr bwMode="auto">
          <a:xfrm>
            <a:off x="2860675" y="2843213"/>
            <a:ext cx="1136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José</a:t>
            </a:r>
          </a:p>
        </p:txBody>
      </p:sp>
      <p:sp>
        <p:nvSpPr>
          <p:cNvPr id="14365" name="TextBox 63"/>
          <p:cNvSpPr txBox="1">
            <a:spLocks noChangeArrowheads="1"/>
          </p:cNvSpPr>
          <p:nvPr/>
        </p:nvSpPr>
        <p:spPr bwMode="auto">
          <a:xfrm>
            <a:off x="4967288" y="2855913"/>
            <a:ext cx="13335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Silvia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400175" y="2855913"/>
            <a:ext cx="1490663" cy="7064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hijo</a:t>
            </a:r>
            <a:endParaRPr lang="en-US" sz="4000" dirty="0"/>
          </a:p>
        </p:txBody>
      </p:sp>
      <p:sp>
        <p:nvSpPr>
          <p:cNvPr id="68" name="TextBox 67"/>
          <p:cNvSpPr txBox="1"/>
          <p:nvPr/>
        </p:nvSpPr>
        <p:spPr>
          <a:xfrm>
            <a:off x="6178550" y="2855913"/>
            <a:ext cx="1619250" cy="70643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hija</a:t>
            </a:r>
            <a:endParaRPr lang="en-US" sz="4000" dirty="0"/>
          </a:p>
        </p:txBody>
      </p:sp>
      <p:sp>
        <p:nvSpPr>
          <p:cNvPr id="14368" name="TextBox 68"/>
          <p:cNvSpPr txBox="1">
            <a:spLocks noChangeArrowheads="1"/>
          </p:cNvSpPr>
          <p:nvPr/>
        </p:nvSpPr>
        <p:spPr bwMode="auto">
          <a:xfrm>
            <a:off x="1789113" y="3787775"/>
            <a:ext cx="18113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Manuel</a:t>
            </a:r>
          </a:p>
        </p:txBody>
      </p:sp>
      <p:sp>
        <p:nvSpPr>
          <p:cNvPr id="14369" name="TextBox 69"/>
          <p:cNvSpPr txBox="1">
            <a:spLocks noChangeArrowheads="1"/>
          </p:cNvSpPr>
          <p:nvPr/>
        </p:nvSpPr>
        <p:spPr bwMode="auto">
          <a:xfrm>
            <a:off x="3917950" y="3770313"/>
            <a:ext cx="11604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/>
              <a:t>Julia</a:t>
            </a:r>
          </a:p>
        </p:txBody>
      </p:sp>
      <p:cxnSp>
        <p:nvCxnSpPr>
          <p:cNvPr id="72" name="Straight Connector 71"/>
          <p:cNvCxnSpPr/>
          <p:nvPr/>
        </p:nvCxnSpPr>
        <p:spPr>
          <a:xfrm>
            <a:off x="2178050" y="3670300"/>
            <a:ext cx="223837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2168525" y="3652838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4391025" y="3652838"/>
            <a:ext cx="7938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0" y="3770313"/>
            <a:ext cx="1789113" cy="708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El </a:t>
            </a:r>
            <a:r>
              <a:rPr lang="en-US" sz="4000" dirty="0" err="1"/>
              <a:t>nieto</a:t>
            </a:r>
            <a:endParaRPr lang="en-US" sz="4000" dirty="0"/>
          </a:p>
        </p:txBody>
      </p:sp>
      <p:sp>
        <p:nvSpPr>
          <p:cNvPr id="76" name="TextBox 75"/>
          <p:cNvSpPr txBox="1"/>
          <p:nvPr/>
        </p:nvSpPr>
        <p:spPr>
          <a:xfrm>
            <a:off x="4967288" y="3770313"/>
            <a:ext cx="192563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La </a:t>
            </a:r>
            <a:r>
              <a:rPr lang="en-US" sz="4000" dirty="0" err="1"/>
              <a:t>nieta</a:t>
            </a:r>
            <a:endParaRPr lang="en-US" sz="4000" dirty="0"/>
          </a:p>
        </p:txBody>
      </p:sp>
      <p:sp>
        <p:nvSpPr>
          <p:cNvPr id="78" name="TextBox 77"/>
          <p:cNvSpPr txBox="1"/>
          <p:nvPr/>
        </p:nvSpPr>
        <p:spPr>
          <a:xfrm>
            <a:off x="1617206" y="4708584"/>
            <a:ext cx="5933435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dirty="0"/>
              <a:t>¿</a:t>
            </a:r>
            <a:r>
              <a:rPr lang="en-US" sz="4000" dirty="0" err="1"/>
              <a:t>Quién</a:t>
            </a:r>
            <a:r>
              <a:rPr lang="en-US" sz="4000" dirty="0"/>
              <a:t> </a:t>
            </a:r>
            <a:r>
              <a:rPr lang="en-US" sz="4000" dirty="0" err="1"/>
              <a:t>es</a:t>
            </a:r>
            <a:r>
              <a:rPr lang="en-US" sz="4000" dirty="0"/>
              <a:t> el </a:t>
            </a:r>
            <a:r>
              <a:rPr lang="en-US" sz="4000" dirty="0" err="1"/>
              <a:t>nieto</a:t>
            </a:r>
            <a:r>
              <a:rPr lang="en-US" sz="4000" dirty="0"/>
              <a:t> de </a:t>
            </a:r>
            <a:r>
              <a:rPr lang="en-US" sz="4000" dirty="0" err="1"/>
              <a:t>Paco</a:t>
            </a:r>
            <a:r>
              <a:rPr lang="en-US" sz="4000" dirty="0"/>
              <a:t>?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972354" y="5413780"/>
            <a:ext cx="527870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dirty="0"/>
              <a:t>Juan </a:t>
            </a:r>
            <a:r>
              <a:rPr lang="en-US" sz="4000" dirty="0" err="1"/>
              <a:t>es</a:t>
            </a:r>
            <a:r>
              <a:rPr lang="en-US" sz="4000" dirty="0"/>
              <a:t> el </a:t>
            </a:r>
            <a:r>
              <a:rPr lang="en-US" sz="4000" dirty="0" err="1"/>
              <a:t>nieto</a:t>
            </a:r>
            <a:r>
              <a:rPr lang="en-US" sz="4000" dirty="0"/>
              <a:t> de </a:t>
            </a:r>
            <a:r>
              <a:rPr lang="en-US" sz="4000" dirty="0" err="1"/>
              <a:t>Paco</a:t>
            </a:r>
            <a:r>
              <a:rPr lang="en-US" sz="4000" dirty="0"/>
              <a:t>.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3335338" y="3473450"/>
            <a:ext cx="0" cy="1793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796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40"/>
          <p:cNvSpPr txBox="1">
            <a:spLocks noChangeArrowheads="1"/>
          </p:cNvSpPr>
          <p:nvPr/>
        </p:nvSpPr>
        <p:spPr bwMode="auto">
          <a:xfrm>
            <a:off x="3251200" y="6451600"/>
            <a:ext cx="2665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>
                <a:latin typeface="Century Gothic" charset="0"/>
                <a:cs typeface="Lucida Grande" charset="0"/>
              </a:rPr>
              <a:t>© Jessica Hall (Miss </a:t>
            </a:r>
            <a:r>
              <a:rPr lang="en-US" sz="1200" dirty="0" err="1">
                <a:latin typeface="Century Gothic" charset="0"/>
                <a:cs typeface="Lucida Grande" charset="0"/>
              </a:rPr>
              <a:t>Señorita</a:t>
            </a:r>
            <a:r>
              <a:rPr lang="en-US" sz="1200" dirty="0">
                <a:latin typeface="Century Gothic" charset="0"/>
                <a:cs typeface="Lucida Grande" charset="0"/>
              </a:rPr>
              <a:t>) 2014</a:t>
            </a:r>
            <a:endParaRPr lang="en-US" sz="1200" dirty="0">
              <a:latin typeface="Century Gothic" charset="0"/>
              <a:cs typeface="Century Gothic" charset="0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743E2B6F-B3C9-AF43-8A01-F39B97C3A6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19459" name="TextBox 17"/>
          <p:cNvSpPr txBox="1">
            <a:spLocks noChangeArrowheads="1"/>
          </p:cNvSpPr>
          <p:nvPr/>
        </p:nvSpPr>
        <p:spPr bwMode="auto">
          <a:xfrm>
            <a:off x="1289050" y="458787"/>
            <a:ext cx="1673096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Paco</a:t>
            </a:r>
            <a:endParaRPr lang="en-US" sz="4000" b="1" dirty="0"/>
          </a:p>
        </p:txBody>
      </p:sp>
      <p:sp>
        <p:nvSpPr>
          <p:cNvPr id="19460" name="TextBox 18"/>
          <p:cNvSpPr txBox="1">
            <a:spLocks noChangeArrowheads="1"/>
          </p:cNvSpPr>
          <p:nvPr/>
        </p:nvSpPr>
        <p:spPr bwMode="auto">
          <a:xfrm>
            <a:off x="2965450" y="458114"/>
            <a:ext cx="102235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Ana</a:t>
            </a:r>
          </a:p>
        </p:txBody>
      </p:sp>
      <p:sp>
        <p:nvSpPr>
          <p:cNvPr id="19461" name="TextBox 21"/>
          <p:cNvSpPr txBox="1">
            <a:spLocks noChangeArrowheads="1"/>
          </p:cNvSpPr>
          <p:nvPr/>
        </p:nvSpPr>
        <p:spPr bwMode="auto">
          <a:xfrm>
            <a:off x="197325" y="1196975"/>
            <a:ext cx="1800563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Tomás</a:t>
            </a:r>
            <a:endParaRPr lang="en-US" sz="4000" b="1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752600" y="1550988"/>
            <a:ext cx="15875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463" name="TextBox 23"/>
          <p:cNvSpPr txBox="1">
            <a:spLocks noChangeArrowheads="1"/>
          </p:cNvSpPr>
          <p:nvPr/>
        </p:nvSpPr>
        <p:spPr bwMode="auto">
          <a:xfrm>
            <a:off x="1911350" y="1209591"/>
            <a:ext cx="143033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María</a:t>
            </a:r>
            <a:endParaRPr lang="en-US" sz="4000" b="1" dirty="0"/>
          </a:p>
        </p:txBody>
      </p:sp>
      <p:sp>
        <p:nvSpPr>
          <p:cNvPr id="19464" name="TextBox 24"/>
          <p:cNvSpPr txBox="1">
            <a:spLocks noChangeArrowheads="1"/>
          </p:cNvSpPr>
          <p:nvPr/>
        </p:nvSpPr>
        <p:spPr bwMode="auto">
          <a:xfrm>
            <a:off x="2273447" y="2054118"/>
            <a:ext cx="765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YO</a:t>
            </a:r>
          </a:p>
        </p:txBody>
      </p:sp>
      <p:sp>
        <p:nvSpPr>
          <p:cNvPr id="19465" name="TextBox 25"/>
          <p:cNvSpPr txBox="1">
            <a:spLocks noChangeArrowheads="1"/>
          </p:cNvSpPr>
          <p:nvPr/>
        </p:nvSpPr>
        <p:spPr bwMode="auto">
          <a:xfrm>
            <a:off x="1112838" y="2054118"/>
            <a:ext cx="1203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Juan</a:t>
            </a:r>
          </a:p>
        </p:txBody>
      </p:sp>
      <p:sp>
        <p:nvSpPr>
          <p:cNvPr id="19466" name="TextBox 26"/>
          <p:cNvSpPr txBox="1">
            <a:spLocks noChangeArrowheads="1"/>
          </p:cNvSpPr>
          <p:nvPr/>
        </p:nvSpPr>
        <p:spPr bwMode="auto">
          <a:xfrm>
            <a:off x="3158166" y="2053161"/>
            <a:ext cx="13112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Carla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2733675" y="846137"/>
            <a:ext cx="0" cy="531813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2741613" y="1166812"/>
            <a:ext cx="2316162" cy="30163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044946" y="1166139"/>
            <a:ext cx="9525" cy="211811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987800" y="2033280"/>
            <a:ext cx="0" cy="16039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533650" y="846137"/>
            <a:ext cx="4445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2781300" y="2033280"/>
            <a:ext cx="9525" cy="16039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5751513" y="1558841"/>
            <a:ext cx="0" cy="373062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743575" y="1917445"/>
            <a:ext cx="1554162" cy="1445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752928" y="1907708"/>
            <a:ext cx="7937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325167" y="1916028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477" name="TextBox 62"/>
          <p:cNvSpPr txBox="1">
            <a:spLocks noChangeArrowheads="1"/>
          </p:cNvSpPr>
          <p:nvPr/>
        </p:nvSpPr>
        <p:spPr bwMode="auto">
          <a:xfrm>
            <a:off x="5604868" y="2054118"/>
            <a:ext cx="1136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José</a:t>
            </a:r>
          </a:p>
        </p:txBody>
      </p:sp>
      <p:sp>
        <p:nvSpPr>
          <p:cNvPr id="19478" name="TextBox 63"/>
          <p:cNvSpPr txBox="1">
            <a:spLocks noChangeArrowheads="1"/>
          </p:cNvSpPr>
          <p:nvPr/>
        </p:nvSpPr>
        <p:spPr bwMode="auto">
          <a:xfrm>
            <a:off x="6839943" y="2053161"/>
            <a:ext cx="1331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Silvia</a:t>
            </a:r>
          </a:p>
        </p:txBody>
      </p:sp>
      <p:sp>
        <p:nvSpPr>
          <p:cNvPr id="19479" name="TextBox 68"/>
          <p:cNvSpPr txBox="1">
            <a:spLocks noChangeArrowheads="1"/>
          </p:cNvSpPr>
          <p:nvPr/>
        </p:nvSpPr>
        <p:spPr bwMode="auto">
          <a:xfrm>
            <a:off x="2316163" y="3862992"/>
            <a:ext cx="1812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Manuel</a:t>
            </a:r>
          </a:p>
        </p:txBody>
      </p:sp>
      <p:sp>
        <p:nvSpPr>
          <p:cNvPr id="19480" name="TextBox 69"/>
          <p:cNvSpPr txBox="1">
            <a:spLocks noChangeArrowheads="1"/>
          </p:cNvSpPr>
          <p:nvPr/>
        </p:nvSpPr>
        <p:spPr bwMode="auto">
          <a:xfrm>
            <a:off x="5913438" y="1201271"/>
            <a:ext cx="11620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Julia</a:t>
            </a:r>
          </a:p>
        </p:txBody>
      </p:sp>
      <p:cxnSp>
        <p:nvCxnSpPr>
          <p:cNvPr id="71" name="Straight Connector 70"/>
          <p:cNvCxnSpPr/>
          <p:nvPr/>
        </p:nvCxnSpPr>
        <p:spPr>
          <a:xfrm>
            <a:off x="2733675" y="2762143"/>
            <a:ext cx="0" cy="12461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2733675" y="3757762"/>
            <a:ext cx="21463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469462" y="1208003"/>
            <a:ext cx="1254125" cy="7080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El </a:t>
            </a:r>
            <a:r>
              <a:rPr lang="en-US" sz="4000" dirty="0" err="1"/>
              <a:t>tío</a:t>
            </a:r>
            <a:endParaRPr lang="en-US" sz="4000" dirty="0"/>
          </a:p>
        </p:txBody>
      </p:sp>
      <p:sp>
        <p:nvSpPr>
          <p:cNvPr id="76" name="TextBox 75"/>
          <p:cNvSpPr txBox="1"/>
          <p:nvPr/>
        </p:nvSpPr>
        <p:spPr>
          <a:xfrm>
            <a:off x="7046913" y="1199683"/>
            <a:ext cx="1382712" cy="70643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La </a:t>
            </a:r>
            <a:r>
              <a:rPr lang="en-US" sz="4000" dirty="0" err="1"/>
              <a:t>tía</a:t>
            </a:r>
            <a:endParaRPr lang="en-US" sz="4000" dirty="0"/>
          </a:p>
        </p:txBody>
      </p:sp>
      <p:sp>
        <p:nvSpPr>
          <p:cNvPr id="78" name="TextBox 77"/>
          <p:cNvSpPr txBox="1"/>
          <p:nvPr/>
        </p:nvSpPr>
        <p:spPr>
          <a:xfrm>
            <a:off x="1238250" y="4708584"/>
            <a:ext cx="6670675" cy="7080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¿</a:t>
            </a:r>
            <a:r>
              <a:rPr lang="en-US" sz="4000" dirty="0" err="1"/>
              <a:t>Quién</a:t>
            </a:r>
            <a:r>
              <a:rPr lang="en-US" sz="4000" dirty="0"/>
              <a:t> </a:t>
            </a:r>
            <a:r>
              <a:rPr lang="en-US" sz="4000" dirty="0" err="1"/>
              <a:t>es</a:t>
            </a:r>
            <a:r>
              <a:rPr lang="en-US" sz="4000" dirty="0"/>
              <a:t> el </a:t>
            </a:r>
            <a:r>
              <a:rPr lang="en-US" sz="4000" dirty="0" err="1"/>
              <a:t>sobrino</a:t>
            </a:r>
            <a:r>
              <a:rPr lang="en-US" sz="4000" dirty="0"/>
              <a:t> de Juan?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238250" y="5413641"/>
            <a:ext cx="6643688" cy="7080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Manuel </a:t>
            </a:r>
            <a:r>
              <a:rPr lang="en-US" sz="4000" dirty="0" err="1"/>
              <a:t>es</a:t>
            </a:r>
            <a:r>
              <a:rPr lang="en-US" sz="4000" dirty="0"/>
              <a:t> el </a:t>
            </a:r>
            <a:r>
              <a:rPr lang="en-US" sz="4000" dirty="0" err="1"/>
              <a:t>sobrino</a:t>
            </a:r>
            <a:r>
              <a:rPr lang="en-US" sz="4000" dirty="0"/>
              <a:t> de Juan.</a:t>
            </a:r>
          </a:p>
        </p:txBody>
      </p:sp>
      <p:sp>
        <p:nvSpPr>
          <p:cNvPr id="19487" name="TextBox 45"/>
          <p:cNvSpPr txBox="1">
            <a:spLocks noChangeArrowheads="1"/>
          </p:cNvSpPr>
          <p:nvPr/>
        </p:nvSpPr>
        <p:spPr bwMode="auto">
          <a:xfrm>
            <a:off x="4646613" y="1204913"/>
            <a:ext cx="1063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Luis</a:t>
            </a:r>
          </a:p>
        </p:txBody>
      </p:sp>
      <p:cxnSp>
        <p:nvCxnSpPr>
          <p:cNvPr id="51" name="Straight Connector 50"/>
          <p:cNvCxnSpPr/>
          <p:nvPr/>
        </p:nvCxnSpPr>
        <p:spPr>
          <a:xfrm>
            <a:off x="1842403" y="1550988"/>
            <a:ext cx="0" cy="66833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842403" y="2033280"/>
            <a:ext cx="2145397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580063" y="1558841"/>
            <a:ext cx="4445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887913" y="2752546"/>
            <a:ext cx="1955800" cy="7080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El primo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046913" y="2752546"/>
            <a:ext cx="208438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La prima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4879975" y="3733693"/>
            <a:ext cx="7938" cy="27463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-7938" y="3862992"/>
            <a:ext cx="2324101" cy="7080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El </a:t>
            </a:r>
            <a:r>
              <a:rPr lang="en-US" sz="4000" dirty="0" err="1"/>
              <a:t>sobrino</a:t>
            </a:r>
            <a:endParaRPr lang="en-US" sz="4000" dirty="0"/>
          </a:p>
        </p:txBody>
      </p:sp>
      <p:sp>
        <p:nvSpPr>
          <p:cNvPr id="19495" name="TextBox 65"/>
          <p:cNvSpPr txBox="1">
            <a:spLocks noChangeArrowheads="1"/>
          </p:cNvSpPr>
          <p:nvPr/>
        </p:nvSpPr>
        <p:spPr bwMode="auto">
          <a:xfrm>
            <a:off x="4256088" y="3862992"/>
            <a:ext cx="1265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Rosa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462588" y="3862992"/>
            <a:ext cx="245268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La </a:t>
            </a:r>
            <a:r>
              <a:rPr lang="en-US" sz="4000" dirty="0" err="1"/>
              <a:t>sobrina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8" grpId="0" animBg="1"/>
      <p:bldP spid="79" grpId="0" animBg="1"/>
      <p:bldP spid="55" grpId="0" animBg="1"/>
      <p:bldP spid="56" grpId="0" animBg="1"/>
      <p:bldP spid="58" grpId="0" animBg="1"/>
      <p:bldP spid="6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6ED901C3-1984-D544-B7D8-2F88BE8BF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19459" name="TextBox 17"/>
          <p:cNvSpPr txBox="1">
            <a:spLocks noChangeArrowheads="1"/>
          </p:cNvSpPr>
          <p:nvPr/>
        </p:nvSpPr>
        <p:spPr bwMode="auto">
          <a:xfrm>
            <a:off x="1289050" y="458787"/>
            <a:ext cx="1673096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Paco</a:t>
            </a:r>
            <a:endParaRPr lang="en-US" sz="4000" b="1" dirty="0"/>
          </a:p>
        </p:txBody>
      </p:sp>
      <p:sp>
        <p:nvSpPr>
          <p:cNvPr id="19460" name="TextBox 18"/>
          <p:cNvSpPr txBox="1">
            <a:spLocks noChangeArrowheads="1"/>
          </p:cNvSpPr>
          <p:nvPr/>
        </p:nvSpPr>
        <p:spPr bwMode="auto">
          <a:xfrm>
            <a:off x="2965450" y="458114"/>
            <a:ext cx="102235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Ana</a:t>
            </a:r>
          </a:p>
        </p:txBody>
      </p:sp>
      <p:sp>
        <p:nvSpPr>
          <p:cNvPr id="19461" name="TextBox 21"/>
          <p:cNvSpPr txBox="1">
            <a:spLocks noChangeArrowheads="1"/>
          </p:cNvSpPr>
          <p:nvPr/>
        </p:nvSpPr>
        <p:spPr bwMode="auto">
          <a:xfrm>
            <a:off x="197325" y="1196975"/>
            <a:ext cx="1800563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Tomás</a:t>
            </a:r>
            <a:endParaRPr lang="en-US" sz="4000" b="1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752600" y="1550988"/>
            <a:ext cx="15875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463" name="TextBox 23"/>
          <p:cNvSpPr txBox="1">
            <a:spLocks noChangeArrowheads="1"/>
          </p:cNvSpPr>
          <p:nvPr/>
        </p:nvSpPr>
        <p:spPr bwMode="auto">
          <a:xfrm>
            <a:off x="1911350" y="1209591"/>
            <a:ext cx="143033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María</a:t>
            </a:r>
            <a:endParaRPr lang="en-US" sz="4000" b="1" dirty="0"/>
          </a:p>
        </p:txBody>
      </p:sp>
      <p:sp>
        <p:nvSpPr>
          <p:cNvPr id="19464" name="TextBox 24"/>
          <p:cNvSpPr txBox="1">
            <a:spLocks noChangeArrowheads="1"/>
          </p:cNvSpPr>
          <p:nvPr/>
        </p:nvSpPr>
        <p:spPr bwMode="auto">
          <a:xfrm>
            <a:off x="2273447" y="2054118"/>
            <a:ext cx="765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YO</a:t>
            </a:r>
          </a:p>
        </p:txBody>
      </p:sp>
      <p:sp>
        <p:nvSpPr>
          <p:cNvPr id="19465" name="TextBox 25"/>
          <p:cNvSpPr txBox="1">
            <a:spLocks noChangeArrowheads="1"/>
          </p:cNvSpPr>
          <p:nvPr/>
        </p:nvSpPr>
        <p:spPr bwMode="auto">
          <a:xfrm>
            <a:off x="1112838" y="2054118"/>
            <a:ext cx="1203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Juan</a:t>
            </a:r>
          </a:p>
        </p:txBody>
      </p:sp>
      <p:sp>
        <p:nvSpPr>
          <p:cNvPr id="19466" name="TextBox 26"/>
          <p:cNvSpPr txBox="1">
            <a:spLocks noChangeArrowheads="1"/>
          </p:cNvSpPr>
          <p:nvPr/>
        </p:nvSpPr>
        <p:spPr bwMode="auto">
          <a:xfrm>
            <a:off x="3158166" y="2053161"/>
            <a:ext cx="13112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Carla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2733675" y="846137"/>
            <a:ext cx="0" cy="531813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2741613" y="1166812"/>
            <a:ext cx="2316162" cy="30163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044946" y="1166139"/>
            <a:ext cx="9525" cy="211811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987800" y="2033280"/>
            <a:ext cx="0" cy="16039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533650" y="846137"/>
            <a:ext cx="4445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2781300" y="2033280"/>
            <a:ext cx="9525" cy="16039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5751513" y="1558841"/>
            <a:ext cx="0" cy="373062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743575" y="1917445"/>
            <a:ext cx="1554162" cy="1445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752928" y="1907708"/>
            <a:ext cx="7937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325167" y="1916028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477" name="TextBox 62"/>
          <p:cNvSpPr txBox="1">
            <a:spLocks noChangeArrowheads="1"/>
          </p:cNvSpPr>
          <p:nvPr/>
        </p:nvSpPr>
        <p:spPr bwMode="auto">
          <a:xfrm>
            <a:off x="5604868" y="2054118"/>
            <a:ext cx="1136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José</a:t>
            </a:r>
          </a:p>
        </p:txBody>
      </p:sp>
      <p:sp>
        <p:nvSpPr>
          <p:cNvPr id="19478" name="TextBox 63"/>
          <p:cNvSpPr txBox="1">
            <a:spLocks noChangeArrowheads="1"/>
          </p:cNvSpPr>
          <p:nvPr/>
        </p:nvSpPr>
        <p:spPr bwMode="auto">
          <a:xfrm>
            <a:off x="6839943" y="2053161"/>
            <a:ext cx="1331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Silvia</a:t>
            </a:r>
          </a:p>
        </p:txBody>
      </p:sp>
      <p:sp>
        <p:nvSpPr>
          <p:cNvPr id="19479" name="TextBox 68"/>
          <p:cNvSpPr txBox="1">
            <a:spLocks noChangeArrowheads="1"/>
          </p:cNvSpPr>
          <p:nvPr/>
        </p:nvSpPr>
        <p:spPr bwMode="auto">
          <a:xfrm>
            <a:off x="2316163" y="3862992"/>
            <a:ext cx="1812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Manuel</a:t>
            </a:r>
          </a:p>
        </p:txBody>
      </p:sp>
      <p:sp>
        <p:nvSpPr>
          <p:cNvPr id="19480" name="TextBox 69"/>
          <p:cNvSpPr txBox="1">
            <a:spLocks noChangeArrowheads="1"/>
          </p:cNvSpPr>
          <p:nvPr/>
        </p:nvSpPr>
        <p:spPr bwMode="auto">
          <a:xfrm>
            <a:off x="5913438" y="1201271"/>
            <a:ext cx="11620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Julia</a:t>
            </a:r>
          </a:p>
        </p:txBody>
      </p:sp>
      <p:cxnSp>
        <p:nvCxnSpPr>
          <p:cNvPr id="71" name="Straight Connector 70"/>
          <p:cNvCxnSpPr/>
          <p:nvPr/>
        </p:nvCxnSpPr>
        <p:spPr>
          <a:xfrm>
            <a:off x="2733675" y="2762143"/>
            <a:ext cx="0" cy="12461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2733675" y="3757762"/>
            <a:ext cx="21463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469462" y="1208003"/>
            <a:ext cx="1254125" cy="7080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El </a:t>
            </a:r>
            <a:r>
              <a:rPr lang="en-US" sz="4000" dirty="0" err="1"/>
              <a:t>tío</a:t>
            </a:r>
            <a:endParaRPr lang="en-US" sz="4000" dirty="0"/>
          </a:p>
        </p:txBody>
      </p:sp>
      <p:sp>
        <p:nvSpPr>
          <p:cNvPr id="76" name="TextBox 75"/>
          <p:cNvSpPr txBox="1"/>
          <p:nvPr/>
        </p:nvSpPr>
        <p:spPr>
          <a:xfrm>
            <a:off x="7046913" y="1199683"/>
            <a:ext cx="1382712" cy="70643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La </a:t>
            </a:r>
            <a:r>
              <a:rPr lang="en-US" sz="4000" dirty="0" err="1"/>
              <a:t>tía</a:t>
            </a:r>
            <a:endParaRPr lang="en-US" sz="4000" dirty="0"/>
          </a:p>
        </p:txBody>
      </p:sp>
      <p:sp>
        <p:nvSpPr>
          <p:cNvPr id="78" name="TextBox 77"/>
          <p:cNvSpPr txBox="1"/>
          <p:nvPr/>
        </p:nvSpPr>
        <p:spPr>
          <a:xfrm>
            <a:off x="1854211" y="4708584"/>
            <a:ext cx="543875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¿</a:t>
            </a:r>
            <a:r>
              <a:rPr lang="en-US" sz="4000" dirty="0" err="1"/>
              <a:t>Quién</a:t>
            </a:r>
            <a:r>
              <a:rPr lang="en-US" sz="4000" dirty="0"/>
              <a:t> </a:t>
            </a:r>
            <a:r>
              <a:rPr lang="en-US" sz="4000" dirty="0" err="1"/>
              <a:t>es</a:t>
            </a:r>
            <a:r>
              <a:rPr lang="en-US" sz="4000" dirty="0"/>
              <a:t> la </a:t>
            </a:r>
            <a:r>
              <a:rPr lang="en-US" sz="4000" dirty="0" err="1"/>
              <a:t>tía</a:t>
            </a:r>
            <a:r>
              <a:rPr lang="en-US" sz="4000" dirty="0"/>
              <a:t> de Silvia?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2028948" y="5413641"/>
            <a:ext cx="506230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 err="1"/>
              <a:t>María</a:t>
            </a:r>
            <a:r>
              <a:rPr lang="en-US" sz="4000" dirty="0"/>
              <a:t> </a:t>
            </a:r>
            <a:r>
              <a:rPr lang="en-US" sz="4000" dirty="0" err="1"/>
              <a:t>es</a:t>
            </a:r>
            <a:r>
              <a:rPr lang="en-US" sz="4000" dirty="0"/>
              <a:t> la </a:t>
            </a:r>
            <a:r>
              <a:rPr lang="en-US" sz="4000" dirty="0" err="1"/>
              <a:t>tía</a:t>
            </a:r>
            <a:r>
              <a:rPr lang="en-US" sz="4000" dirty="0"/>
              <a:t> de Silvia.</a:t>
            </a:r>
          </a:p>
        </p:txBody>
      </p:sp>
      <p:sp>
        <p:nvSpPr>
          <p:cNvPr id="19487" name="TextBox 45"/>
          <p:cNvSpPr txBox="1">
            <a:spLocks noChangeArrowheads="1"/>
          </p:cNvSpPr>
          <p:nvPr/>
        </p:nvSpPr>
        <p:spPr bwMode="auto">
          <a:xfrm>
            <a:off x="4646613" y="1204913"/>
            <a:ext cx="1063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Luis</a:t>
            </a:r>
          </a:p>
        </p:txBody>
      </p:sp>
      <p:cxnSp>
        <p:nvCxnSpPr>
          <p:cNvPr id="51" name="Straight Connector 50"/>
          <p:cNvCxnSpPr/>
          <p:nvPr/>
        </p:nvCxnSpPr>
        <p:spPr>
          <a:xfrm>
            <a:off x="1842403" y="1550988"/>
            <a:ext cx="0" cy="66833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842403" y="2033280"/>
            <a:ext cx="2145397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580063" y="1558841"/>
            <a:ext cx="4445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887913" y="2752546"/>
            <a:ext cx="1955800" cy="7080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El primo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046913" y="2752546"/>
            <a:ext cx="208438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La prima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4879975" y="3733693"/>
            <a:ext cx="7938" cy="27463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-7938" y="3862992"/>
            <a:ext cx="2324101" cy="7080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El </a:t>
            </a:r>
            <a:r>
              <a:rPr lang="en-US" sz="4000" dirty="0" err="1"/>
              <a:t>sobrino</a:t>
            </a:r>
            <a:endParaRPr lang="en-US" sz="4000" dirty="0"/>
          </a:p>
        </p:txBody>
      </p:sp>
      <p:sp>
        <p:nvSpPr>
          <p:cNvPr id="19495" name="TextBox 65"/>
          <p:cNvSpPr txBox="1">
            <a:spLocks noChangeArrowheads="1"/>
          </p:cNvSpPr>
          <p:nvPr/>
        </p:nvSpPr>
        <p:spPr bwMode="auto">
          <a:xfrm>
            <a:off x="4256088" y="3862992"/>
            <a:ext cx="1265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Rosa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462588" y="3862992"/>
            <a:ext cx="245268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La </a:t>
            </a:r>
            <a:r>
              <a:rPr lang="en-US" sz="4000" dirty="0" err="1"/>
              <a:t>sobrina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15012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98F2BCBB-7AE6-DA44-8A99-B4D9ED5BB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19459" name="TextBox 17"/>
          <p:cNvSpPr txBox="1">
            <a:spLocks noChangeArrowheads="1"/>
          </p:cNvSpPr>
          <p:nvPr/>
        </p:nvSpPr>
        <p:spPr bwMode="auto">
          <a:xfrm>
            <a:off x="1289050" y="458787"/>
            <a:ext cx="1673096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Paco</a:t>
            </a:r>
            <a:endParaRPr lang="en-US" sz="4000" b="1" dirty="0"/>
          </a:p>
        </p:txBody>
      </p:sp>
      <p:sp>
        <p:nvSpPr>
          <p:cNvPr id="19460" name="TextBox 18"/>
          <p:cNvSpPr txBox="1">
            <a:spLocks noChangeArrowheads="1"/>
          </p:cNvSpPr>
          <p:nvPr/>
        </p:nvSpPr>
        <p:spPr bwMode="auto">
          <a:xfrm>
            <a:off x="2965450" y="458114"/>
            <a:ext cx="102235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Ana</a:t>
            </a:r>
          </a:p>
        </p:txBody>
      </p:sp>
      <p:sp>
        <p:nvSpPr>
          <p:cNvPr id="19461" name="TextBox 21"/>
          <p:cNvSpPr txBox="1">
            <a:spLocks noChangeArrowheads="1"/>
          </p:cNvSpPr>
          <p:nvPr/>
        </p:nvSpPr>
        <p:spPr bwMode="auto">
          <a:xfrm>
            <a:off x="197325" y="1196975"/>
            <a:ext cx="1800563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Tomás</a:t>
            </a:r>
            <a:endParaRPr lang="en-US" sz="4000" b="1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752600" y="1550988"/>
            <a:ext cx="15875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463" name="TextBox 23"/>
          <p:cNvSpPr txBox="1">
            <a:spLocks noChangeArrowheads="1"/>
          </p:cNvSpPr>
          <p:nvPr/>
        </p:nvSpPr>
        <p:spPr bwMode="auto">
          <a:xfrm>
            <a:off x="1911350" y="1209591"/>
            <a:ext cx="143033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err="1"/>
              <a:t>María</a:t>
            </a:r>
            <a:endParaRPr lang="en-US" sz="4000" b="1" dirty="0"/>
          </a:p>
        </p:txBody>
      </p:sp>
      <p:sp>
        <p:nvSpPr>
          <p:cNvPr id="19464" name="TextBox 24"/>
          <p:cNvSpPr txBox="1">
            <a:spLocks noChangeArrowheads="1"/>
          </p:cNvSpPr>
          <p:nvPr/>
        </p:nvSpPr>
        <p:spPr bwMode="auto">
          <a:xfrm>
            <a:off x="2273447" y="2054118"/>
            <a:ext cx="765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YO</a:t>
            </a:r>
          </a:p>
        </p:txBody>
      </p:sp>
      <p:sp>
        <p:nvSpPr>
          <p:cNvPr id="19465" name="TextBox 25"/>
          <p:cNvSpPr txBox="1">
            <a:spLocks noChangeArrowheads="1"/>
          </p:cNvSpPr>
          <p:nvPr/>
        </p:nvSpPr>
        <p:spPr bwMode="auto">
          <a:xfrm>
            <a:off x="1112838" y="2054118"/>
            <a:ext cx="1203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Juan</a:t>
            </a:r>
          </a:p>
        </p:txBody>
      </p:sp>
      <p:sp>
        <p:nvSpPr>
          <p:cNvPr id="19466" name="TextBox 26"/>
          <p:cNvSpPr txBox="1">
            <a:spLocks noChangeArrowheads="1"/>
          </p:cNvSpPr>
          <p:nvPr/>
        </p:nvSpPr>
        <p:spPr bwMode="auto">
          <a:xfrm>
            <a:off x="3158166" y="2053161"/>
            <a:ext cx="13112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Carla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2733675" y="846137"/>
            <a:ext cx="0" cy="531813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2741613" y="1166812"/>
            <a:ext cx="2316162" cy="30163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044946" y="1166139"/>
            <a:ext cx="9525" cy="211811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987800" y="2033280"/>
            <a:ext cx="0" cy="16039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533650" y="846137"/>
            <a:ext cx="4445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2781300" y="2033280"/>
            <a:ext cx="9525" cy="16039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5751513" y="1558841"/>
            <a:ext cx="0" cy="373062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743575" y="1917445"/>
            <a:ext cx="1554162" cy="1445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752928" y="1907708"/>
            <a:ext cx="7937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325167" y="1916028"/>
            <a:ext cx="9525" cy="276225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477" name="TextBox 62"/>
          <p:cNvSpPr txBox="1">
            <a:spLocks noChangeArrowheads="1"/>
          </p:cNvSpPr>
          <p:nvPr/>
        </p:nvSpPr>
        <p:spPr bwMode="auto">
          <a:xfrm>
            <a:off x="5604868" y="2054118"/>
            <a:ext cx="1136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José</a:t>
            </a:r>
          </a:p>
        </p:txBody>
      </p:sp>
      <p:sp>
        <p:nvSpPr>
          <p:cNvPr id="19478" name="TextBox 63"/>
          <p:cNvSpPr txBox="1">
            <a:spLocks noChangeArrowheads="1"/>
          </p:cNvSpPr>
          <p:nvPr/>
        </p:nvSpPr>
        <p:spPr bwMode="auto">
          <a:xfrm>
            <a:off x="6839943" y="2053161"/>
            <a:ext cx="1331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Silvia</a:t>
            </a:r>
          </a:p>
        </p:txBody>
      </p:sp>
      <p:sp>
        <p:nvSpPr>
          <p:cNvPr id="19479" name="TextBox 68"/>
          <p:cNvSpPr txBox="1">
            <a:spLocks noChangeArrowheads="1"/>
          </p:cNvSpPr>
          <p:nvPr/>
        </p:nvSpPr>
        <p:spPr bwMode="auto">
          <a:xfrm>
            <a:off x="2316163" y="3862992"/>
            <a:ext cx="1812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Manuel</a:t>
            </a:r>
          </a:p>
        </p:txBody>
      </p:sp>
      <p:sp>
        <p:nvSpPr>
          <p:cNvPr id="19480" name="TextBox 69"/>
          <p:cNvSpPr txBox="1">
            <a:spLocks noChangeArrowheads="1"/>
          </p:cNvSpPr>
          <p:nvPr/>
        </p:nvSpPr>
        <p:spPr bwMode="auto">
          <a:xfrm>
            <a:off x="5913438" y="1201271"/>
            <a:ext cx="11620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Julia</a:t>
            </a:r>
          </a:p>
        </p:txBody>
      </p:sp>
      <p:cxnSp>
        <p:nvCxnSpPr>
          <p:cNvPr id="71" name="Straight Connector 70"/>
          <p:cNvCxnSpPr/>
          <p:nvPr/>
        </p:nvCxnSpPr>
        <p:spPr>
          <a:xfrm>
            <a:off x="2733675" y="2762143"/>
            <a:ext cx="0" cy="124618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2733675" y="3757762"/>
            <a:ext cx="21463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469462" y="1208003"/>
            <a:ext cx="1254125" cy="7080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El </a:t>
            </a:r>
            <a:r>
              <a:rPr lang="en-US" sz="4000" dirty="0" err="1"/>
              <a:t>tío</a:t>
            </a:r>
            <a:endParaRPr lang="en-US" sz="4000" dirty="0"/>
          </a:p>
        </p:txBody>
      </p:sp>
      <p:sp>
        <p:nvSpPr>
          <p:cNvPr id="76" name="TextBox 75"/>
          <p:cNvSpPr txBox="1"/>
          <p:nvPr/>
        </p:nvSpPr>
        <p:spPr>
          <a:xfrm>
            <a:off x="7046913" y="1199683"/>
            <a:ext cx="1382712" cy="70643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La </a:t>
            </a:r>
            <a:r>
              <a:rPr lang="en-US" sz="4000" dirty="0" err="1"/>
              <a:t>tía</a:t>
            </a:r>
            <a:endParaRPr lang="en-US" sz="4000" dirty="0"/>
          </a:p>
        </p:txBody>
      </p:sp>
      <p:sp>
        <p:nvSpPr>
          <p:cNvPr id="78" name="TextBox 77"/>
          <p:cNvSpPr txBox="1"/>
          <p:nvPr/>
        </p:nvSpPr>
        <p:spPr>
          <a:xfrm>
            <a:off x="1597356" y="4708584"/>
            <a:ext cx="5952471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¿</a:t>
            </a:r>
            <a:r>
              <a:rPr lang="en-US" sz="4000" dirty="0" err="1"/>
              <a:t>Quién</a:t>
            </a:r>
            <a:r>
              <a:rPr lang="en-US" sz="4000" dirty="0"/>
              <a:t> </a:t>
            </a:r>
            <a:r>
              <a:rPr lang="en-US" sz="4000" dirty="0" err="1"/>
              <a:t>es</a:t>
            </a:r>
            <a:r>
              <a:rPr lang="en-US" sz="4000" dirty="0"/>
              <a:t> la prima de José?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854630" y="5413641"/>
            <a:ext cx="541095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Carla </a:t>
            </a:r>
            <a:r>
              <a:rPr lang="en-US" sz="4000" dirty="0" err="1"/>
              <a:t>es</a:t>
            </a:r>
            <a:r>
              <a:rPr lang="en-US" sz="4000" dirty="0"/>
              <a:t> la prima de José.</a:t>
            </a:r>
          </a:p>
        </p:txBody>
      </p:sp>
      <p:sp>
        <p:nvSpPr>
          <p:cNvPr id="19487" name="TextBox 45"/>
          <p:cNvSpPr txBox="1">
            <a:spLocks noChangeArrowheads="1"/>
          </p:cNvSpPr>
          <p:nvPr/>
        </p:nvSpPr>
        <p:spPr bwMode="auto">
          <a:xfrm>
            <a:off x="4646613" y="1204913"/>
            <a:ext cx="1063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Luis</a:t>
            </a:r>
          </a:p>
        </p:txBody>
      </p:sp>
      <p:cxnSp>
        <p:nvCxnSpPr>
          <p:cNvPr id="51" name="Straight Connector 50"/>
          <p:cNvCxnSpPr/>
          <p:nvPr/>
        </p:nvCxnSpPr>
        <p:spPr>
          <a:xfrm>
            <a:off x="1842403" y="1550988"/>
            <a:ext cx="0" cy="66833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842403" y="2033280"/>
            <a:ext cx="2145397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580063" y="1558841"/>
            <a:ext cx="444500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887913" y="2752546"/>
            <a:ext cx="1955800" cy="7080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El primo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046913" y="2752546"/>
            <a:ext cx="208438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La prima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4879975" y="3733693"/>
            <a:ext cx="7938" cy="274638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-7938" y="3862992"/>
            <a:ext cx="2324101" cy="7080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El </a:t>
            </a:r>
            <a:r>
              <a:rPr lang="en-US" sz="4000" dirty="0" err="1"/>
              <a:t>sobrino</a:t>
            </a:r>
            <a:endParaRPr lang="en-US" sz="4000" dirty="0"/>
          </a:p>
        </p:txBody>
      </p:sp>
      <p:sp>
        <p:nvSpPr>
          <p:cNvPr id="19495" name="TextBox 65"/>
          <p:cNvSpPr txBox="1">
            <a:spLocks noChangeArrowheads="1"/>
          </p:cNvSpPr>
          <p:nvPr/>
        </p:nvSpPr>
        <p:spPr bwMode="auto">
          <a:xfrm>
            <a:off x="4256088" y="3862992"/>
            <a:ext cx="1265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/>
              <a:t>Rosa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462588" y="3862992"/>
            <a:ext cx="2452687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La </a:t>
            </a:r>
            <a:r>
              <a:rPr lang="en-US" sz="4000" dirty="0" err="1"/>
              <a:t>sobrina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56023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</TotalTime>
  <Words>382</Words>
  <Application>Microsoft Macintosh PowerPoint</Application>
  <PresentationFormat>On-screen Show (4:3)</PresentationFormat>
  <Paragraphs>182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ＭＳ Ｐゴシック</vt:lpstr>
      <vt:lpstr>Arial</vt:lpstr>
      <vt:lpstr>Calibri</vt:lpstr>
      <vt:lpstr>Century Gothic</vt:lpstr>
      <vt:lpstr>Lucida Grande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Ejercicio</dc:title>
  <dc:creator>Jessica Hall</dc:creator>
  <cp:lastModifiedBy>Jessica Hall</cp:lastModifiedBy>
  <cp:revision>35</cp:revision>
  <dcterms:created xsi:type="dcterms:W3CDTF">2013-10-26T19:49:56Z</dcterms:created>
  <dcterms:modified xsi:type="dcterms:W3CDTF">2021-01-13T00:44:16Z</dcterms:modified>
</cp:coreProperties>
</file>